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  <p:sldMasterId id="2147483815" r:id="rId2"/>
  </p:sldMasterIdLst>
  <p:notesMasterIdLst>
    <p:notesMasterId r:id="rId8"/>
  </p:notesMasterIdLst>
  <p:sldIdLst>
    <p:sldId id="273" r:id="rId3"/>
    <p:sldId id="258" r:id="rId4"/>
    <p:sldId id="292" r:id="rId5"/>
    <p:sldId id="295" r:id="rId6"/>
    <p:sldId id="282" r:id="rId7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840" autoAdjust="0"/>
  </p:normalViewPr>
  <p:slideViewPr>
    <p:cSldViewPr snapToGrid="0">
      <p:cViewPr varScale="1">
        <p:scale>
          <a:sx n="53" d="100"/>
          <a:sy n="53" d="100"/>
        </p:scale>
        <p:origin x="18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9F675-FCBC-4C9C-B94D-6FD5077C8FED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51A88-BB14-49D4-A68E-3979DFFF8DC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173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1A88-BB14-49D4-A68E-3979DFFF8DC5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45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Dosen</a:t>
            </a:r>
            <a:r>
              <a:rPr lang="id-ID" baseline="0" dirty="0" smtClean="0"/>
              <a:t> Menjelaskan : </a:t>
            </a:r>
          </a:p>
          <a:p>
            <a:pPr marL="228600" indent="-228600">
              <a:buAutoNum type="arabicPeriod"/>
            </a:pPr>
            <a:r>
              <a:rPr lang="id-ID" dirty="0" smtClean="0"/>
              <a:t>Apa yang dimaksud</a:t>
            </a:r>
            <a:r>
              <a:rPr lang="id-ID" baseline="0" dirty="0" smtClean="0"/>
              <a:t> dengan Electropneumatic Switch</a:t>
            </a:r>
            <a:endParaRPr lang="id-ID" dirty="0" smtClean="0"/>
          </a:p>
          <a:p>
            <a:pPr marL="228600" indent="-228600">
              <a:buAutoNum type="arabicPeriod"/>
            </a:pPr>
            <a:r>
              <a:rPr lang="id-ID" baseline="0" dirty="0" smtClean="0"/>
              <a:t>Fluid Sim</a:t>
            </a:r>
          </a:p>
          <a:p>
            <a:pPr marL="0" indent="0">
              <a:buNone/>
            </a:pPr>
            <a:endParaRPr lang="id-ID" baseline="0" dirty="0" smtClean="0"/>
          </a:p>
          <a:p>
            <a:pPr marL="0" indent="0">
              <a:buNone/>
            </a:pPr>
            <a:r>
              <a:rPr lang="id-ID" baseline="0" dirty="0" smtClean="0"/>
              <a:t>Referensi :</a:t>
            </a:r>
          </a:p>
          <a:p>
            <a:pPr>
              <a:spcBef>
                <a:spcPct val="50000"/>
              </a:spcBef>
            </a:pPr>
            <a:endParaRPr lang="id-ID" b="1" dirty="0" smtClean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id-ID" sz="1000" b="1" dirty="0" smtClean="0">
                <a:latin typeface="Arial" charset="0"/>
              </a:rPr>
              <a:t>Festo Didactic,</a:t>
            </a:r>
            <a:r>
              <a:rPr lang="id-ID" sz="1000" b="1" baseline="0" dirty="0" smtClean="0">
                <a:latin typeface="Arial" charset="0"/>
              </a:rPr>
              <a:t> </a:t>
            </a:r>
            <a:r>
              <a:rPr lang="id-ID" sz="1000" b="1" dirty="0" smtClean="0">
                <a:latin typeface="Arial" charset="0"/>
              </a:rPr>
              <a:t>Pneumatic</a:t>
            </a:r>
            <a:r>
              <a:rPr lang="id-ID" sz="1000" b="1" baseline="0" dirty="0" smtClean="0">
                <a:latin typeface="Arial" charset="0"/>
              </a:rPr>
              <a:t> – Tingkat Dasar P111</a:t>
            </a:r>
          </a:p>
          <a:p>
            <a:pPr>
              <a:spcBef>
                <a:spcPct val="50000"/>
              </a:spcBef>
            </a:pPr>
            <a:r>
              <a:rPr lang="id-ID" sz="1000" b="1" baseline="0" dirty="0" smtClean="0">
                <a:latin typeface="Arial" charset="0"/>
              </a:rPr>
              <a:t>Fluid Sim</a:t>
            </a:r>
            <a:endParaRPr lang="en-US" sz="1000" b="1" dirty="0" smtClean="0">
              <a:latin typeface="Arial" charset="0"/>
            </a:endParaRPr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0A751-320A-4B51-AA97-41CAFB67DF81}" type="slidenum">
              <a:rPr lang="id-ID" smtClean="0"/>
              <a:pPr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605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Dosen</a:t>
            </a:r>
            <a:r>
              <a:rPr lang="id-ID" baseline="0" dirty="0" smtClean="0"/>
              <a:t> Menjelaskan : 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Elektropneumatic</a:t>
            </a:r>
            <a:r>
              <a:rPr lang="en-US" dirty="0" smtClean="0"/>
              <a:t> s</a:t>
            </a:r>
            <a:r>
              <a:rPr lang="id-ID" dirty="0" smtClean="0"/>
              <a:t>witch dengan DAC dalam aplikasi Fluid Sim </a:t>
            </a:r>
          </a:p>
          <a:p>
            <a:pPr marL="228600" indent="-228600">
              <a:buAutoNum type="arabicPeriod"/>
            </a:pPr>
            <a:r>
              <a:rPr lang="id-ID" baseline="0" dirty="0" smtClean="0"/>
              <a:t>Fluid Sim</a:t>
            </a:r>
          </a:p>
          <a:p>
            <a:pPr marL="0" indent="0">
              <a:buNone/>
            </a:pPr>
            <a:endParaRPr lang="id-ID" baseline="0" dirty="0" smtClean="0"/>
          </a:p>
          <a:p>
            <a:pPr marL="0" indent="0">
              <a:buNone/>
            </a:pPr>
            <a:r>
              <a:rPr lang="id-ID" baseline="0" dirty="0" smtClean="0"/>
              <a:t>Referensi :</a:t>
            </a:r>
          </a:p>
          <a:p>
            <a:pPr>
              <a:spcBef>
                <a:spcPct val="50000"/>
              </a:spcBef>
            </a:pPr>
            <a:endParaRPr lang="id-ID" b="1" dirty="0" smtClean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id-ID" sz="1000" b="1" dirty="0" smtClean="0">
                <a:latin typeface="Arial" charset="0"/>
              </a:rPr>
              <a:t>Festo Didactic,</a:t>
            </a:r>
            <a:r>
              <a:rPr lang="id-ID" sz="1000" b="1" baseline="0" dirty="0" smtClean="0">
                <a:latin typeface="Arial" charset="0"/>
              </a:rPr>
              <a:t> </a:t>
            </a:r>
            <a:r>
              <a:rPr lang="id-ID" sz="1000" b="1" dirty="0" smtClean="0">
                <a:latin typeface="Arial" charset="0"/>
              </a:rPr>
              <a:t>Pneumatic</a:t>
            </a:r>
            <a:r>
              <a:rPr lang="id-ID" sz="1000" b="1" baseline="0" dirty="0" smtClean="0">
                <a:latin typeface="Arial" charset="0"/>
              </a:rPr>
              <a:t> – Tingkat Dasar P111</a:t>
            </a:r>
          </a:p>
          <a:p>
            <a:pPr>
              <a:spcBef>
                <a:spcPct val="50000"/>
              </a:spcBef>
            </a:pPr>
            <a:r>
              <a:rPr lang="id-ID" sz="1000" b="1" baseline="0" dirty="0" smtClean="0">
                <a:latin typeface="Arial" charset="0"/>
              </a:rPr>
              <a:t>Fluid Sim</a:t>
            </a:r>
            <a:endParaRPr lang="en-US" sz="1000" b="1" dirty="0" smtClean="0">
              <a:latin typeface="Arial" charset="0"/>
            </a:endParaRPr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0A751-320A-4B51-AA97-41CAFB67DF81}" type="slidenum">
              <a:rPr lang="id-ID" smtClean="0">
                <a:solidFill>
                  <a:prstClr val="black"/>
                </a:solidFill>
              </a:rPr>
              <a:pPr/>
              <a:t>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174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352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678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5706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6925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092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0009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461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04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9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1637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89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74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1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3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8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83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24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82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43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4770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PH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714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818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758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456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528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402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207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396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816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7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5067" y="251618"/>
            <a:ext cx="6408712" cy="1319460"/>
          </a:xfrm>
        </p:spPr>
        <p:txBody>
          <a:bodyPr>
            <a:normAutofit/>
          </a:bodyPr>
          <a:lstStyle/>
          <a:p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 PLC </a:t>
            </a:r>
            <a:r>
              <a:rPr lang="id-I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TK3434</a:t>
            </a:r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d-ID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Programmable Logic Controler</a:t>
            </a:r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397" y="3455761"/>
            <a:ext cx="8361146" cy="1008333"/>
          </a:xfrm>
        </p:spPr>
        <p:txBody>
          <a:bodyPr>
            <a:normAutofit/>
          </a:bodyPr>
          <a:lstStyle/>
          <a:p>
            <a:r>
              <a:rPr lang="id-ID" sz="2800" dirty="0" smtClean="0"/>
              <a:t>Minggu-5 </a:t>
            </a:r>
            <a:r>
              <a:rPr lang="id-ID" sz="2800" dirty="0"/>
              <a:t>: Electropneumatic Switch</a:t>
            </a:r>
            <a:endParaRPr lang="id-ID" sz="2800" dirty="0" smtClean="0"/>
          </a:p>
        </p:txBody>
      </p:sp>
      <p:sp>
        <p:nvSpPr>
          <p:cNvPr id="5" name="Rectangle 4"/>
          <p:cNvSpPr/>
          <p:nvPr/>
        </p:nvSpPr>
        <p:spPr>
          <a:xfrm rot="16200000">
            <a:off x="-1330455" y="5037462"/>
            <a:ext cx="3161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i="1" dirty="0" smtClean="0">
                <a:solidFill>
                  <a:srgbClr val="FF0000"/>
                </a:solidFill>
              </a:rPr>
              <a:t>Hanya dipergunakan untuk kepentingan pengajaran di lingkungan Telkom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25" y="1528255"/>
            <a:ext cx="1380890" cy="184227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105067" y="4647162"/>
            <a:ext cx="5001592" cy="19288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800" dirty="0" smtClean="0"/>
              <a:t>Disusun Oleh :</a:t>
            </a:r>
          </a:p>
          <a:p>
            <a:r>
              <a:rPr lang="id-ID" sz="2800" dirty="0" smtClean="0"/>
              <a:t>Simon Siregar, S.Si., MT. </a:t>
            </a:r>
          </a:p>
          <a:p>
            <a:r>
              <a:rPr lang="id-ID" sz="2800" dirty="0" smtClean="0"/>
              <a:t>simon.siregar@tass.telkomuniversity.ac.id</a:t>
            </a:r>
          </a:p>
          <a:p>
            <a:r>
              <a:rPr lang="id-ID" sz="2800" dirty="0" smtClean="0"/>
              <a:t>Prodi D3 Teknik Komputer</a:t>
            </a:r>
          </a:p>
          <a:p>
            <a:r>
              <a:rPr lang="id-ID" sz="2800" dirty="0" smtClean="0"/>
              <a:t>Fakultas Ilmu Terapan</a:t>
            </a:r>
          </a:p>
          <a:p>
            <a:r>
              <a:rPr lang="id-ID" sz="2800" dirty="0" smtClean="0"/>
              <a:t>Universitas Telkom</a:t>
            </a:r>
          </a:p>
        </p:txBody>
      </p:sp>
      <p:pic>
        <p:nvPicPr>
          <p:cNvPr id="8" name="Picture 2" descr="http://www.festo-didactic.com/ov3/media/customers/1100/003434100012270192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" y="234704"/>
            <a:ext cx="1623945" cy="13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0"/>
    </mc:Choice>
    <mc:Fallback xmlns="">
      <p:transition spd="slow" advTm="2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6" x="7089775" y="3527425"/>
          <p14:tracePt t="411" x="7081838" y="3527425"/>
          <p14:tracePt t="779" x="7081838" y="35369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332" y="1313978"/>
            <a:ext cx="7773338" cy="82391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="1" dirty="0">
                <a:solidFill>
                  <a:srgbClr val="FF3300"/>
                </a:solidFill>
              </a:rPr>
              <a:t>Topic Outline</a:t>
            </a:r>
            <a:r>
              <a:rPr lang="en-US" b="1" dirty="0" smtClean="0">
                <a:solidFill>
                  <a:srgbClr val="FF3300"/>
                </a:solidFill>
              </a:rPr>
              <a:t>: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d-ID" dirty="0" smtClean="0"/>
              <a:t>Electropneumatic Switch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Elektropneumatic</a:t>
            </a:r>
            <a:r>
              <a:rPr lang="en-US" dirty="0"/>
              <a:t> </a:t>
            </a:r>
            <a:r>
              <a:rPr lang="en-US" dirty="0" smtClean="0"/>
              <a:t>s</a:t>
            </a:r>
            <a:r>
              <a:rPr lang="id-ID" dirty="0" smtClean="0"/>
              <a:t>witch dengan DAC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61" y="171747"/>
            <a:ext cx="2408945" cy="48788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0655"/>
      </p:ext>
    </p:extLst>
  </p:cSld>
  <p:clrMapOvr>
    <a:masterClrMapping/>
  </p:clrMapOvr>
  <p:transition advTm="22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" x="7081838" y="3544888"/>
          <p14:tracePt t="2073" x="8518525" y="4902200"/>
          <p14:tracePt t="2094" x="7751763" y="5483225"/>
          <p14:tracePt t="2095" x="7313613" y="5741988"/>
          <p14:tracePt t="2116" x="6867525" y="6000750"/>
          <p14:tracePt t="2120" x="6357938" y="6276975"/>
          <p14:tracePt t="2139" x="5848350" y="6562725"/>
          <p14:tracePt t="2153" x="5786438" y="6616700"/>
          <p14:tracePt t="2170" x="5803900" y="6599238"/>
          <p14:tracePt t="2187" x="5875338" y="6554788"/>
          <p14:tracePt t="2206" x="5965825" y="6500813"/>
          <p14:tracePt t="2220" x="6215063" y="6348413"/>
          <p14:tracePt t="2237" x="6269038" y="6330950"/>
          <p14:tracePt t="2254" x="6323013" y="6340475"/>
          <p14:tracePt t="2499" x="6375400" y="6357938"/>
          <p14:tracePt t="2510" x="6491288" y="6438900"/>
          <p14:tracePt t="2521" x="6616700" y="6518275"/>
          <p14:tracePt t="2532" x="6777038" y="6643688"/>
          <p14:tracePt t="2555" x="6929438" y="6777038"/>
          <p14:tracePt t="2556" x="7010400" y="6848475"/>
          <p14:tracePt t="2577" x="7089775" y="6848475"/>
          <p14:tracePt t="2589" x="7269163" y="6848475"/>
          <p14:tracePt t="2606" x="7296150" y="6848475"/>
          <p14:tracePt t="2623" x="7331075" y="6848475"/>
          <p14:tracePt t="2639" x="7367588" y="6848475"/>
          <p14:tracePt t="2690" x="7402513" y="6848475"/>
          <p14:tracePt t="2691" x="7456488" y="6848475"/>
          <p14:tracePt t="2712" x="7510463" y="6840538"/>
          <p14:tracePt t="2723" x="7680325" y="6786563"/>
          <p14:tracePt t="2740" x="7759700" y="6759575"/>
          <p14:tracePt t="2757" x="7840663" y="6724650"/>
          <p14:tracePt t="2773" x="8037513" y="6670675"/>
          <p14:tracePt t="2790" x="8134350" y="6653213"/>
          <p14:tracePt t="2807" x="8143875" y="6653213"/>
          <p14:tracePt t="2825" x="8153400" y="6653213"/>
          <p14:tracePt t="2840" x="8197850" y="6634163"/>
          <p14:tracePt t="2857" x="8277225" y="6634163"/>
          <p14:tracePt t="2874" x="8313738" y="6634163"/>
          <p14:tracePt t="2892" x="8348663" y="6634163"/>
          <p14:tracePt t="2907" x="8589963" y="6634163"/>
          <p14:tracePt t="2924" x="8813800" y="6634163"/>
          <p14:tracePt t="2941" x="8848725" y="6634163"/>
          <p14:tracePt t="2960" x="8885238" y="6634163"/>
          <p14:tracePt t="2974" x="8894763" y="6634163"/>
          <p14:tracePt t="2991" x="8939213" y="6634163"/>
          <p14:tracePt t="3008" x="8956675" y="6634163"/>
          <p14:tracePt t="3027" x="8974138" y="6634163"/>
          <p14:tracePt t="3041" x="9001125" y="6634163"/>
          <p14:tracePt t="3058" x="9010650" y="6634163"/>
          <p14:tracePt t="3096" x="9010650" y="6626225"/>
          <p14:tracePt t="3117" x="9010650" y="6616700"/>
          <p14:tracePt t="3118" x="9010650" y="6608763"/>
          <p14:tracePt t="3140" x="9010650" y="6589713"/>
          <p14:tracePt t="3185" x="9001125" y="6581775"/>
          <p14:tracePt t="3186" x="8956675" y="6572250"/>
          <p14:tracePt t="3207" x="8902700" y="6562725"/>
          <p14:tracePt t="3209" x="8894763" y="6554788"/>
          <p14:tracePt t="3231" x="8885238" y="6554788"/>
          <p14:tracePt t="3321" x="8875713" y="6554788"/>
          <p14:tracePt t="3343" x="8867775" y="6554788"/>
          <p14:tracePt t="3410" x="8848725" y="6562725"/>
          <p14:tracePt t="3432" x="8840788" y="6562725"/>
          <p14:tracePt t="3434" x="8848725" y="6562725"/>
          <p14:tracePt t="3747" x="8848725" y="6581775"/>
          <p14:tracePt t="3792" x="8848725" y="6589713"/>
          <p14:tracePt t="3793" x="8840788" y="6581775"/>
          <p14:tracePt t="3837" x="8823325" y="6562725"/>
          <p14:tracePt t="3839" x="8848725" y="6562725"/>
          <p14:tracePt t="3905" x="8894763" y="6562725"/>
          <p14:tracePt t="3906" x="8939213" y="6348413"/>
          <p14:tracePt t="3927" x="9001125" y="6099175"/>
          <p14:tracePt t="3929" x="8966200" y="6134100"/>
          <p14:tracePt t="4467" x="8920163" y="6180138"/>
          <p14:tracePt t="4468" x="8894763" y="6251575"/>
          <p14:tracePt t="4490" x="8858250" y="6313488"/>
          <p14:tracePt t="4499" x="8885238" y="6438900"/>
          <p14:tracePt t="4516" x="8912225" y="6562725"/>
          <p14:tracePt t="4532" x="8947150" y="6688138"/>
          <p14:tracePt t="4549" x="8920163" y="6705600"/>
          <p14:tracePt t="4580" x="8875713" y="6724650"/>
          <p14:tracePt t="4591" x="8804275" y="6751638"/>
          <p14:tracePt t="4602" x="8724900" y="6777038"/>
          <p14:tracePt t="4616" x="8715375" y="6777038"/>
          <p14:tracePt t="4633" x="8715375" y="6786563"/>
          <p14:tracePt t="4650" x="8715375" y="6796088"/>
          <p14:tracePt t="4715" x="8715375" y="6804025"/>
          <p14:tracePt t="4737" x="8715375" y="6813550"/>
          <p14:tracePt t="4748" x="8715375" y="6823075"/>
          <p14:tracePt t="4793" x="8715375" y="6831013"/>
          <p14:tracePt t="4838" x="8715375" y="6840538"/>
          <p14:tracePt t="4872" x="8715375" y="68484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Electropneumatic Switch</a:t>
            </a:r>
            <a:br>
              <a:rPr lang="id-ID" dirty="0"/>
            </a:br>
            <a:endParaRPr lang="id-ID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55127" y="1916681"/>
            <a:ext cx="3803543" cy="3424107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Clr>
                <a:srgbClr val="000000"/>
              </a:buClr>
              <a:buSzPct val="75000"/>
              <a:buNone/>
            </a:pPr>
            <a:r>
              <a:rPr lang="en-US" sz="1800" b="1" cap="non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Positons</a:t>
            </a:r>
            <a:r>
              <a:rPr lang="en-US" sz="1800" b="1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q"/>
            </a:pPr>
            <a:r>
              <a:rPr lang="en-US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Normally  open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q"/>
            </a:pPr>
            <a:r>
              <a:rPr lang="en-US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Normally  closed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SzPct val="75000"/>
              <a:buFont typeface="Monotype Sorts" pitchFamily="2" charset="2"/>
              <a:buChar char="è"/>
            </a:pPr>
            <a:endParaRPr lang="en-US" sz="5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SzPct val="75000"/>
              <a:buFont typeface="Monotype Sorts" pitchFamily="2" charset="2"/>
              <a:buNone/>
            </a:pPr>
            <a:r>
              <a:rPr lang="en-US" sz="1800" b="1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 configurations :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Normally  open  contact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Normally  closed  contact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Changeover  contact</a:t>
            </a:r>
          </a:p>
          <a:p>
            <a:pPr>
              <a:spcBef>
                <a:spcPct val="50000"/>
              </a:spcBef>
              <a:buClr>
                <a:srgbClr val="000000"/>
              </a:buClr>
              <a:buSzPct val="75000"/>
              <a:buFontTx/>
              <a:buChar char="–"/>
            </a:pPr>
            <a:endParaRPr lang="en-US" sz="1600" b="1" cap="none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d-ID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61" y="152292"/>
            <a:ext cx="2408945" cy="487888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753455" y="5511335"/>
            <a:ext cx="3606886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Contact load---------------1A (max)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Power consumption------0.48W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36" y="1541734"/>
            <a:ext cx="4231741" cy="51722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4054"/>
      </p:ext>
    </p:extLst>
  </p:cSld>
  <p:clrMapOvr>
    <a:masterClrMapping/>
  </p:clrMapOvr>
  <p:transition advTm="91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58" x="8724900" y="6848475"/>
          <p14:tracePt t="7099" x="8751888" y="6848475"/>
          <p14:tracePt t="7121" x="8777288" y="6848475"/>
          <p14:tracePt t="7122" x="8582025" y="6848475"/>
          <p14:tracePt t="7143" x="8348663" y="6848475"/>
          <p14:tracePt t="7150" x="8277225" y="6848475"/>
          <p14:tracePt t="7166" x="8197850" y="6848475"/>
          <p14:tracePt t="7183" x="8224838" y="6848475"/>
          <p14:tracePt t="7481" x="8251825" y="6848475"/>
          <p14:tracePt t="7482" x="8224838" y="6848475"/>
          <p14:tracePt t="7526" x="8180388" y="6848475"/>
          <p14:tracePt t="7527" x="8161338" y="6848475"/>
          <p14:tracePt t="7548" x="8134350" y="6848475"/>
          <p14:tracePt t="7552" x="8126413" y="6848475"/>
          <p14:tracePt t="7571" x="8108950" y="6848475"/>
          <p14:tracePt t="7585" x="8099425" y="6848475"/>
          <p14:tracePt t="7602" x="8089900" y="6848475"/>
          <p14:tracePt t="7619" x="8081963" y="6848475"/>
          <p14:tracePt t="7636" x="8037513" y="6848475"/>
          <p14:tracePt t="7652" x="8018463" y="6848475"/>
          <p14:tracePt t="7669" x="7974013" y="6848475"/>
          <p14:tracePt t="7686" x="7956550" y="6848475"/>
          <p14:tracePt t="7702" x="7947025" y="6848475"/>
          <p14:tracePt t="7719" x="7956550" y="6848475"/>
          <p14:tracePt t="7818" x="7966075" y="6848475"/>
          <p14:tracePt t="7830" x="7974013" y="6848475"/>
          <p14:tracePt t="7852" x="7983538" y="6831013"/>
          <p14:tracePt t="7897" x="7991475" y="6831013"/>
          <p14:tracePt t="7908" x="7991475" y="6823075"/>
          <p14:tracePt t="7942" x="8001000" y="6823075"/>
          <p14:tracePt t="7976" x="8001000" y="6813550"/>
          <p14:tracePt t="7987" x="8001000" y="6804025"/>
          <p14:tracePt t="8009" x="8001000" y="6796088"/>
          <p14:tracePt t="8043" x="8001000" y="6786563"/>
          <p14:tracePt t="8088" x="8001000" y="6777038"/>
          <p14:tracePt t="8111" x="8001000" y="6769100"/>
          <p14:tracePt t="8122" x="8001000" y="6759575"/>
          <p14:tracePt t="8144" x="8001000" y="6751638"/>
          <p14:tracePt t="8212" x="8001000" y="6742113"/>
          <p14:tracePt t="8257" x="8001000" y="6732588"/>
          <p14:tracePt t="8268" x="8001000" y="6724650"/>
          <p14:tracePt t="8336" x="8001000" y="6705600"/>
          <p14:tracePt t="8358" x="8001000" y="6697663"/>
          <p14:tracePt t="8369" x="8001000" y="6680200"/>
          <p14:tracePt t="8381" x="8001000" y="6661150"/>
          <p14:tracePt t="8392" x="8001000" y="6626225"/>
          <p14:tracePt t="8405" x="8001000" y="6581775"/>
          <p14:tracePt t="8422" x="8045450" y="6456363"/>
          <p14:tracePt t="8439" x="8062913" y="6394450"/>
          <p14:tracePt t="8455" x="8116888" y="6242050"/>
          <p14:tracePt t="8472" x="8153400" y="6153150"/>
          <p14:tracePt t="8489" x="8242300" y="5929313"/>
          <p14:tracePt t="8506" x="8313738" y="5741988"/>
          <p14:tracePt t="8522" x="8394700" y="5537200"/>
          <p14:tracePt t="8539" x="8609013" y="5018088"/>
          <p14:tracePt t="8556" x="8732838" y="4759325"/>
          <p14:tracePt t="8573" x="8848725" y="4491038"/>
          <p14:tracePt t="8606" x="9099550" y="3143250"/>
          <p14:tracePt t="8740" x="9037638" y="3133725"/>
          <p14:tracePt t="8741" x="8947150" y="3133725"/>
          <p14:tracePt t="8762" x="8848725" y="3133725"/>
          <p14:tracePt t="8774" x="8643938" y="3089275"/>
          <p14:tracePt t="8791" x="8510588" y="3062288"/>
          <p14:tracePt t="8807" x="8358188" y="3027363"/>
          <p14:tracePt t="8824" x="8045450" y="2901950"/>
          <p14:tracePt t="8841" x="7581900" y="2732088"/>
          <p14:tracePt t="8858" x="7215188" y="2652713"/>
          <p14:tracePt t="8876" x="6848475" y="2562225"/>
          <p14:tracePt t="8891" x="6554788" y="2500313"/>
          <p14:tracePt t="8908" x="5875338" y="2330450"/>
          <p14:tracePt t="8925" x="5626100" y="2276475"/>
          <p14:tracePt t="8942" x="5384800" y="2224088"/>
          <p14:tracePt t="8958" x="5205413" y="2179638"/>
          <p14:tracePt t="8975" x="5027613" y="2036763"/>
          <p14:tracePt t="8992" x="4884738" y="1928813"/>
          <p14:tracePt t="9010" x="4732338" y="1822450"/>
          <p14:tracePt t="9025" x="4384675" y="1608138"/>
          <p14:tracePt t="9042" x="4152900" y="1473200"/>
          <p14:tracePt t="9059" x="4044950" y="1438275"/>
          <p14:tracePt t="9077" x="3946525" y="1393825"/>
          <p14:tracePt t="9092" x="3822700" y="1357313"/>
          <p14:tracePt t="9109" x="3741738" y="1357313"/>
          <p14:tracePt t="9126" x="3705225" y="1347788"/>
          <p14:tracePt t="9145" x="3660775" y="1339850"/>
          <p14:tracePt t="9160" x="3581400" y="1330325"/>
          <p14:tracePt t="9176" x="3429000" y="1285875"/>
          <p14:tracePt t="9193" x="3348038" y="1268413"/>
          <p14:tracePt t="9212" x="3259138" y="1250950"/>
          <p14:tracePt t="9226" x="3205163" y="1250950"/>
          <p14:tracePt t="9243" x="3179763" y="1250950"/>
          <p14:tracePt t="9260" x="3160713" y="1250950"/>
          <p14:tracePt t="9280" x="3143250" y="1250950"/>
          <p14:tracePt t="9293" x="3098800" y="1250950"/>
          <p14:tracePt t="9310" x="3089275" y="1250950"/>
          <p14:tracePt t="9327" x="3081338" y="1250950"/>
          <p14:tracePt t="9347" x="3071813" y="1250950"/>
          <p14:tracePt t="9360" x="2990850" y="1250950"/>
          <p14:tracePt t="9377" x="2938463" y="1250950"/>
          <p14:tracePt t="9394" x="2919413" y="1250950"/>
          <p14:tracePt t="9415" x="2901950" y="1250950"/>
          <p14:tracePt t="9427" x="2874963" y="1250950"/>
          <p14:tracePt t="9444" x="2857500" y="1258888"/>
          <p14:tracePt t="9444" x="2830513" y="1268413"/>
          <p14:tracePt t="9461" x="2786063" y="1285875"/>
          <p14:tracePt t="9482" x="2732088" y="1303338"/>
          <p14:tracePt t="9494" x="2608263" y="1322388"/>
          <p14:tracePt t="9511" x="2554288" y="1339850"/>
          <p14:tracePt t="9528" x="2500313" y="1357313"/>
          <p14:tracePt t="9545" x="2419350" y="1366838"/>
          <p14:tracePt t="9561" x="2339975" y="1401763"/>
          <p14:tracePt t="9578" x="2322513" y="1411288"/>
          <p14:tracePt t="9595" x="2303463" y="1419225"/>
          <p14:tracePt t="9612" x="2241550" y="1428750"/>
          <p14:tracePt t="9628" x="2205038" y="1446213"/>
          <p14:tracePt t="9645" x="2170113" y="1455738"/>
          <p14:tracePt t="9662" x="2125663" y="1473200"/>
          <p14:tracePt t="9679" x="1990725" y="1536700"/>
          <p14:tracePt t="9695" x="1839913" y="1589088"/>
          <p14:tracePt t="9712" x="1822450" y="1598613"/>
          <p14:tracePt t="9730" x="1803400" y="1608138"/>
          <p14:tracePt t="9746" x="1751013" y="1616075"/>
          <p14:tracePt t="9762" x="1670050" y="1643063"/>
          <p14:tracePt t="9779" x="1643063" y="1652588"/>
          <p14:tracePt t="9796" x="1616075" y="1660525"/>
          <p14:tracePt t="9813" x="1571625" y="1679575"/>
          <p14:tracePt t="9831" x="1517650" y="1697038"/>
          <p14:tracePt t="9846" x="1411288" y="1731963"/>
          <p14:tracePt t="9863" x="1285875" y="1768475"/>
          <p14:tracePt t="9880" x="1214438" y="1785938"/>
          <p14:tracePt t="9898" x="1152525" y="1803400"/>
          <p14:tracePt t="9913" x="1098550" y="1803400"/>
          <p14:tracePt t="9930" x="1081088" y="1803400"/>
          <p14:tracePt t="9947" x="1081088" y="1812925"/>
          <p14:tracePt t="10011" x="1062038" y="1822450"/>
          <p14:tracePt t="10033" x="1054100" y="1830388"/>
          <p14:tracePt t="10035" x="1044575" y="1847850"/>
          <p14:tracePt t="10056" x="1036638" y="1866900"/>
          <p14:tracePt t="10064" x="1009650" y="1893888"/>
          <p14:tracePt t="10081" x="1009650" y="1911350"/>
          <p14:tracePt t="10101" x="1000125" y="1919288"/>
          <p14:tracePt t="10114" x="990600" y="1928813"/>
          <p14:tracePt t="10131" x="973138" y="1955800"/>
          <p14:tracePt t="10148" x="965200" y="1982788"/>
          <p14:tracePt t="10168" x="946150" y="2017713"/>
          <p14:tracePt t="10181" x="928688" y="2071688"/>
          <p14:tracePt t="10198" x="901700" y="2116138"/>
          <p14:tracePt t="10215" x="901700" y="2125663"/>
          <p14:tracePt t="10236" x="901700" y="2133600"/>
          <p14:tracePt t="10248" x="901700" y="2179638"/>
          <p14:tracePt t="10265" x="901700" y="2197100"/>
          <p14:tracePt t="10282" x="901700" y="2214563"/>
          <p14:tracePt t="10298" x="901700" y="2251075"/>
          <p14:tracePt t="10315" x="901700" y="2276475"/>
          <p14:tracePt t="10332" x="901700" y="2303463"/>
          <p14:tracePt t="10349" x="893763" y="2330450"/>
          <p14:tracePt t="10365" x="893763" y="2411413"/>
          <p14:tracePt t="10382" x="893763" y="2482850"/>
          <p14:tracePt t="10399" x="893763" y="2544763"/>
          <p14:tracePt t="10416" x="893763" y="2608263"/>
          <p14:tracePt t="10432" x="893763" y="2732088"/>
          <p14:tracePt t="10449" x="893763" y="2803525"/>
          <p14:tracePt t="10466" x="893763" y="2857500"/>
          <p14:tracePt t="10484" x="893763" y="2901950"/>
          <p14:tracePt t="10500" x="893763" y="3000375"/>
          <p14:tracePt t="10516" x="893763" y="3108325"/>
          <p14:tracePt t="10533" x="893763" y="3160713"/>
          <p14:tracePt t="10551" x="893763" y="3224213"/>
          <p14:tracePt t="10566" x="893763" y="3394075"/>
          <p14:tracePt t="10583" x="884238" y="3473450"/>
          <p14:tracePt t="10607" x="874713" y="3544888"/>
          <p14:tracePt t="10617" x="857250" y="3867150"/>
          <p14:tracePt t="10634" x="830263" y="3965575"/>
          <p14:tracePt t="10652" x="822325" y="4062413"/>
          <p14:tracePt t="10667" x="812800" y="4160838"/>
          <p14:tracePt t="10685" x="812800" y="4357688"/>
          <p14:tracePt t="10701" x="812800" y="4438650"/>
          <p14:tracePt t="10717" x="812800" y="4572000"/>
          <p14:tracePt t="10734" x="812800" y="4625975"/>
          <p14:tracePt t="10751" x="812800" y="4751388"/>
          <p14:tracePt t="10768" x="803275" y="4867275"/>
          <p14:tracePt t="10784" x="785813" y="5054600"/>
          <p14:tracePt t="10801" x="776288" y="5116513"/>
          <p14:tracePt t="10818" x="731838" y="5367338"/>
          <p14:tracePt t="10835" x="731838" y="5402263"/>
          <p14:tracePt t="10851" x="731838" y="5500688"/>
          <p14:tracePt t="10868" x="731838" y="5562600"/>
          <p14:tracePt t="10885" x="714375" y="5688013"/>
          <p14:tracePt t="10902" x="714375" y="5751513"/>
          <p14:tracePt t="10918" x="714375" y="5813425"/>
          <p14:tracePt t="10935" x="714375" y="5848350"/>
          <p14:tracePt t="10952" x="714375" y="5875338"/>
          <p14:tracePt t="10969" x="714375" y="5894388"/>
          <p14:tracePt t="10990" x="714375" y="5911850"/>
          <p14:tracePt t="11002" x="704850" y="5956300"/>
          <p14:tracePt t="11019" x="704850" y="5965825"/>
          <p14:tracePt t="11036" x="704850" y="5973763"/>
          <p14:tracePt t="11052" x="704850" y="6000750"/>
          <p14:tracePt t="11069" x="687388" y="6037263"/>
          <p14:tracePt t="11086" x="687388" y="6054725"/>
          <p14:tracePt t="11103" x="687388" y="6081713"/>
          <p14:tracePt t="11119" x="687388" y="6089650"/>
          <p14:tracePt t="11136" x="687388" y="6099175"/>
          <p14:tracePt t="11153" x="687388" y="6108700"/>
          <p14:tracePt t="11192" x="687388" y="6116638"/>
          <p14:tracePt t="11327" x="687388" y="6134100"/>
          <p14:tracePt t="11350" x="687388" y="6143625"/>
          <p14:tracePt t="11351" x="687388" y="6153150"/>
          <p14:tracePt t="11372" x="687388" y="6161088"/>
          <p14:tracePt t="11373" x="687388" y="6188075"/>
          <p14:tracePt t="11395" x="696913" y="6205538"/>
          <p14:tracePt t="11404" x="704850" y="6232525"/>
          <p14:tracePt t="11421" x="704850" y="6251575"/>
          <p14:tracePt t="11440" x="704850" y="6269038"/>
          <p14:tracePt t="11454" x="731838" y="6313488"/>
          <p14:tracePt t="11471" x="750888" y="6340475"/>
          <p14:tracePt t="11488" x="758825" y="6340475"/>
          <p14:tracePt t="11531" x="768350" y="6348413"/>
          <p14:tracePt t="11552" x="785813" y="6357938"/>
          <p14:tracePt t="11553" x="803275" y="6367463"/>
          <p14:tracePt t="11575" x="822325" y="6375400"/>
          <p14:tracePt t="11588" x="884238" y="6402388"/>
          <p14:tracePt t="11605" x="965200" y="6419850"/>
          <p14:tracePt t="11622" x="1000125" y="6429375"/>
          <p14:tracePt t="11642" x="1036638" y="6438900"/>
          <p14:tracePt t="11655" x="1098550" y="6446838"/>
          <p14:tracePt t="11672" x="1196975" y="6446838"/>
          <p14:tracePt t="11689" x="1268413" y="6456363"/>
          <p14:tracePt t="11710" x="1347788" y="6465888"/>
          <p14:tracePt t="11723" x="1465263" y="6465888"/>
          <p14:tracePt t="11739" x="1598613" y="6500813"/>
          <p14:tracePt t="11756" x="1633538" y="6500813"/>
          <p14:tracePt t="11777" x="1670050" y="6500813"/>
          <p14:tracePt t="11789" x="1795463" y="6500813"/>
          <p14:tracePt t="11806" x="1919288" y="6500813"/>
          <p14:tracePt t="11823" x="2036763" y="6500813"/>
          <p14:tracePt t="11840" x="2205038" y="6527800"/>
          <p14:tracePt t="11857" x="2312988" y="6527800"/>
          <p14:tracePt t="11873" x="2322513" y="6527800"/>
          <p14:tracePt t="11891" x="2330450" y="6527800"/>
          <p14:tracePt t="11912" x="2339975" y="6527800"/>
          <p14:tracePt t="11924" x="2500313" y="6527800"/>
          <p14:tracePt t="11940" x="2589213" y="6527800"/>
          <p14:tracePt t="11957" x="2670175" y="6527800"/>
          <p14:tracePt t="11974" x="2776538" y="6545263"/>
          <p14:tracePt t="11991" x="2901950" y="6545263"/>
          <p14:tracePt t="12007" x="2938463" y="6545263"/>
          <p14:tracePt t="12025" x="2982913" y="6554788"/>
          <p14:tracePt t="12041" x="3098800" y="6554788"/>
          <p14:tracePt t="12058" x="3116263" y="6554788"/>
          <p14:tracePt t="12081" x="3125788" y="6554788"/>
          <p14:tracePt t="12091" x="3143250" y="6554788"/>
          <p14:tracePt t="12115" x="3160713" y="6554788"/>
          <p14:tracePt t="12126" x="3170238" y="6554788"/>
          <p14:tracePt t="12141" x="3179763" y="6554788"/>
          <p14:tracePt t="12160" x="3187700" y="6554788"/>
          <p14:tracePt t="12175" x="3205163" y="6554788"/>
          <p14:tracePt t="12192" x="3259138" y="6554788"/>
          <p14:tracePt t="12209" x="3295650" y="6554788"/>
          <p14:tracePt t="12225" x="3419475" y="6554788"/>
          <p14:tracePt t="12242" x="3465513" y="6554788"/>
          <p14:tracePt t="12259" x="3536950" y="6562725"/>
          <p14:tracePt t="12275" x="3554413" y="6572250"/>
          <p14:tracePt t="12292" x="3571875" y="6572250"/>
          <p14:tracePt t="12309" x="3581400" y="6572250"/>
          <p14:tracePt t="12329" x="3589338" y="6572250"/>
          <p14:tracePt t="12351" x="3598863" y="6572250"/>
          <p14:tracePt t="12363" x="3608388" y="6562725"/>
          <p14:tracePt t="12407" x="3625850" y="6554788"/>
          <p14:tracePt t="12419" x="3633788" y="6545263"/>
          <p14:tracePt t="12441" x="3643313" y="6545263"/>
          <p14:tracePt t="12452" x="3652838" y="6537325"/>
          <p14:tracePt t="12475" x="3660775" y="6518275"/>
          <p14:tracePt t="12486" x="3670300" y="6500813"/>
          <p14:tracePt t="12497" x="3687763" y="6483350"/>
          <p14:tracePt t="12510" x="3687763" y="6465888"/>
          <p14:tracePt t="12527" x="3705225" y="6429375"/>
          <p14:tracePt t="12544" x="3705225" y="6419850"/>
          <p14:tracePt t="12560" x="3705225" y="6402388"/>
          <p14:tracePt t="12577" x="3714750" y="6402388"/>
          <p14:tracePt t="12594" x="3724275" y="6384925"/>
          <p14:tracePt t="12611" x="3732213" y="6375400"/>
          <p14:tracePt t="12627" x="3732213" y="6348413"/>
          <p14:tracePt t="12644" x="3741738" y="6340475"/>
          <p14:tracePt t="12661" x="3741738" y="6330950"/>
          <p14:tracePt t="12678" x="3741738" y="6313488"/>
          <p14:tracePt t="12694" x="3759200" y="6259513"/>
          <p14:tracePt t="12712" x="3768725" y="6232525"/>
          <p14:tracePt t="12728" x="3776663" y="6161088"/>
          <p14:tracePt t="12745" x="3786188" y="6126163"/>
          <p14:tracePt t="12761" x="3795713" y="6099175"/>
          <p14:tracePt t="12778" x="3803650" y="6054725"/>
          <p14:tracePt t="12795" x="3803650" y="6027738"/>
          <p14:tracePt t="12812" x="3803650" y="5991225"/>
          <p14:tracePt t="12828" x="3803650" y="5956300"/>
          <p14:tracePt t="12845" x="3803650" y="5875338"/>
          <p14:tracePt t="12862" x="3803650" y="5840413"/>
          <p14:tracePt t="12879" x="3803650" y="5803900"/>
          <p14:tracePt t="12895" x="3803650" y="5776913"/>
          <p14:tracePt t="12912" x="3822700" y="5741988"/>
          <p14:tracePt t="12929" x="3830638" y="5724525"/>
          <p14:tracePt t="12946" x="3830638" y="5626100"/>
          <p14:tracePt t="12962" x="3830638" y="5572125"/>
          <p14:tracePt t="12979" x="3830638" y="5465763"/>
          <p14:tracePt t="12996" x="3830638" y="5402263"/>
          <p14:tracePt t="13013" x="3848100" y="5276850"/>
          <p14:tracePt t="13029" x="3848100" y="5241925"/>
          <p14:tracePt t="13046" x="3848100" y="5143500"/>
          <p14:tracePt t="13063" x="3848100" y="5081588"/>
          <p14:tracePt t="13080" x="3867150" y="4956175"/>
          <p14:tracePt t="13096" x="3867150" y="4894263"/>
          <p14:tracePt t="13113" x="3867150" y="4759325"/>
          <p14:tracePt t="13130" x="3867150" y="4679950"/>
          <p14:tracePt t="13147" x="3867150" y="4562475"/>
          <p14:tracePt t="13164" x="3875088" y="4510088"/>
          <p14:tracePt t="13180" x="3884613" y="4411663"/>
          <p14:tracePt t="13197" x="3884613" y="4357688"/>
          <p14:tracePt t="13214" x="3884613" y="4232275"/>
          <p14:tracePt t="13231" x="3902075" y="4160838"/>
          <p14:tracePt t="13247" x="3929063" y="4017963"/>
          <p14:tracePt t="13264" x="3938588" y="3956050"/>
          <p14:tracePt t="13281" x="3956050" y="3875088"/>
          <p14:tracePt t="13298" x="3956050" y="3803650"/>
          <p14:tracePt t="13314" x="3965575" y="3643313"/>
          <p14:tracePt t="13331" x="3973513" y="3554413"/>
          <p14:tracePt t="13348" x="3973513" y="3438525"/>
          <p14:tracePt t="13365" x="3973513" y="3411538"/>
          <p14:tracePt t="13381" x="3973513" y="3330575"/>
          <p14:tracePt t="13398" x="3973513" y="3286125"/>
          <p14:tracePt t="13415" x="3990975" y="3133725"/>
          <p14:tracePt t="13432" x="3990975" y="3089275"/>
          <p14:tracePt t="13448" x="4000500" y="2982913"/>
          <p14:tracePt t="13465" x="4010025" y="2928938"/>
          <p14:tracePt t="13482" x="4010025" y="2857500"/>
          <p14:tracePt t="13499" x="4010025" y="2840038"/>
          <p14:tracePt t="13515" x="4010025" y="2795588"/>
          <p14:tracePt t="13533" x="4017963" y="2759075"/>
          <p14:tracePt t="13549" x="4017963" y="2724150"/>
          <p14:tracePt t="13566" x="4017963" y="2633663"/>
          <p14:tracePt t="13582" x="4017963" y="2589213"/>
          <p14:tracePt t="13599" x="4037013" y="2465388"/>
          <p14:tracePt t="13616" x="4044950" y="2401888"/>
          <p14:tracePt t="13633" x="4054475" y="2339975"/>
          <p14:tracePt t="13649" x="4054475" y="2214563"/>
          <p14:tracePt t="13666" x="4054475" y="2116138"/>
          <p14:tracePt t="13683" x="4054475" y="2054225"/>
          <p14:tracePt t="13701" x="4054475" y="1990725"/>
          <p14:tracePt t="13716" x="4054475" y="1973263"/>
          <p14:tracePt t="13733" x="4054475" y="1946275"/>
          <p14:tracePt t="13750" x="4054475" y="1938338"/>
          <p14:tracePt t="13766" x="4054475" y="1928813"/>
          <p14:tracePt t="13783" x="4054475" y="1919288"/>
          <p14:tracePt t="13802" x="4054475" y="1911350"/>
          <p14:tracePt t="13817" x="4054475" y="1884363"/>
          <p14:tracePt t="13834" x="4027488" y="1857375"/>
          <p14:tracePt t="13850" x="4010025" y="1839913"/>
          <p14:tracePt t="13867" x="3990975" y="1830388"/>
          <p14:tracePt t="13884" x="3973513" y="1812925"/>
          <p14:tracePt t="13904" x="3965575" y="1803400"/>
          <p14:tracePt t="13917" x="3938588" y="1776413"/>
          <p14:tracePt t="13934" x="3857625" y="1758950"/>
          <p14:tracePt t="13951" x="3840163" y="1751013"/>
          <p14:tracePt t="13971" x="3822700" y="1751013"/>
          <p14:tracePt t="13984" x="3776663" y="1751013"/>
          <p14:tracePt t="14001" x="3741738" y="1751013"/>
          <p14:tracePt t="14018" x="3697288" y="1751013"/>
          <p14:tracePt t="14039" x="3643313" y="1751013"/>
          <p14:tracePt t="14051" x="3517900" y="1751013"/>
          <p14:tracePt t="14068" x="3375025" y="1751013"/>
          <p14:tracePt t="14085" x="3286125" y="1751013"/>
          <p14:tracePt t="14106" x="3205163" y="1751013"/>
          <p14:tracePt t="14118" x="3125788" y="1751013"/>
          <p14:tracePt t="14135" x="3089275" y="1751013"/>
          <p14:tracePt t="14152" x="3044825" y="1758950"/>
          <p14:tracePt t="14169" x="2973388" y="1758950"/>
          <p14:tracePt t="14185" x="2847975" y="1758950"/>
          <p14:tracePt t="14202" x="2776538" y="1768475"/>
          <p14:tracePt t="14202" x="2697163" y="1776413"/>
          <p14:tracePt t="14221" x="2616200" y="1776413"/>
          <p14:tracePt t="14236" x="2527300" y="1776413"/>
          <p14:tracePt t="14253" x="2500313" y="1776413"/>
          <p14:tracePt t="14269" x="2446338" y="1776413"/>
          <p14:tracePt t="14286" x="2419350" y="1776413"/>
          <p14:tracePt t="14303" x="2366963" y="1776413"/>
          <p14:tracePt t="14320" x="2303463" y="1776413"/>
          <p14:tracePt t="14336" x="2276475" y="1776413"/>
          <p14:tracePt t="14353" x="2259013" y="1776413"/>
          <p14:tracePt t="14370" x="2241550" y="1776413"/>
          <p14:tracePt t="14387" x="2214563" y="1776413"/>
          <p14:tracePt t="14403" x="2179638" y="1776413"/>
          <p14:tracePt t="14420" x="2152650" y="1776413"/>
          <p14:tracePt t="14437" x="2133600" y="1776413"/>
          <p14:tracePt t="14455" x="2116138" y="1785938"/>
          <p14:tracePt t="14470" x="2062163" y="1785938"/>
          <p14:tracePt t="14487" x="1982788" y="1785938"/>
          <p14:tracePt t="14504" x="1965325" y="1785938"/>
          <p14:tracePt t="14522" x="1946275" y="1785938"/>
          <p14:tracePt t="14537" x="1874838" y="1785938"/>
          <p14:tracePt t="14554" x="1822450" y="1785938"/>
          <p14:tracePt t="14571" x="1803400" y="1785938"/>
          <p14:tracePt t="14590" x="1795463" y="1785938"/>
          <p14:tracePt t="14604" x="1785938" y="1785938"/>
          <p14:tracePt t="14621" x="1758950" y="1785938"/>
          <p14:tracePt t="14638" x="1741488" y="1785938"/>
          <p14:tracePt t="14658" x="1724025" y="1785938"/>
          <p14:tracePt t="14671" x="1670050" y="1785938"/>
          <p14:tracePt t="14688" x="1625600" y="1785938"/>
          <p14:tracePt t="14705" x="1616075" y="1785938"/>
          <p14:tracePt t="14883" x="1616075" y="1795463"/>
          <p14:tracePt t="14905" x="1608138" y="1795463"/>
          <p14:tracePt t="14906" x="1608138" y="1803400"/>
          <p14:tracePt t="15040" x="1598613" y="1812925"/>
          <p14:tracePt t="15062" x="1598613" y="1822450"/>
          <p14:tracePt t="15064" x="1598613" y="1830388"/>
          <p14:tracePt t="15108" x="1598613" y="1839913"/>
          <p14:tracePt t="15153" x="1589088" y="1847850"/>
          <p14:tracePt t="15175" x="1571625" y="1866900"/>
          <p14:tracePt t="15176" x="1562100" y="1884363"/>
          <p14:tracePt t="15197" x="1562100" y="1901825"/>
          <p14:tracePt t="15207" x="1562100" y="1911350"/>
          <p14:tracePt t="15224" x="1562100" y="1919288"/>
          <p14:tracePt t="15242" x="1562100" y="1928813"/>
          <p14:tracePt t="15258" x="1562100" y="1938338"/>
          <p14:tracePt t="15378" x="1562100" y="1946275"/>
          <p14:tracePt t="15806" x="1562100" y="1982788"/>
          <p14:tracePt t="15827" x="1562100" y="2036763"/>
          <p14:tracePt t="15829" x="1562100" y="2116138"/>
          <p14:tracePt t="15850" x="1562100" y="2205038"/>
          <p14:tracePt t="15861" x="1562100" y="2232025"/>
          <p14:tracePt t="15878" x="1562100" y="2259013"/>
          <p14:tracePt t="15894" x="1562100" y="2312988"/>
          <p14:tracePt t="15911" x="1562100" y="2339975"/>
          <p14:tracePt t="15928" x="1562100" y="2393950"/>
          <p14:tracePt t="15945" x="1562100" y="2428875"/>
          <p14:tracePt t="15961" x="1562100" y="2465388"/>
          <p14:tracePt t="15978" x="1562100" y="2473325"/>
          <p14:tracePt t="15995" x="1562100" y="2517775"/>
          <p14:tracePt t="16012" x="1562100" y="2544763"/>
          <p14:tracePt t="16028" x="1581150" y="2598738"/>
          <p14:tracePt t="16045" x="1581150" y="2633663"/>
          <p14:tracePt t="16062" x="1581150" y="2705100"/>
          <p14:tracePt t="16079" x="1589088" y="2732088"/>
          <p14:tracePt t="16095" x="1589088" y="2786063"/>
          <p14:tracePt t="16112" x="1589088" y="2803525"/>
          <p14:tracePt t="16129" x="1589088" y="2847975"/>
          <p14:tracePt t="16146" x="1589088" y="2874963"/>
          <p14:tracePt t="16162" x="1589088" y="2901950"/>
          <p14:tracePt t="16179" x="1589088" y="2911475"/>
          <p14:tracePt t="16196" x="1589088" y="2928938"/>
          <p14:tracePt t="16213" x="1589088" y="2938463"/>
          <p14:tracePt t="16243" x="1589088" y="2946400"/>
          <p14:tracePt t="16266" x="1589088" y="2955925"/>
          <p14:tracePt t="16300" x="1589088" y="2965450"/>
          <p14:tracePt t="16322" x="1589088" y="2982913"/>
          <p14:tracePt t="16333" x="1589088" y="2990850"/>
          <p14:tracePt t="16345" x="1589088" y="3000375"/>
          <p14:tracePt t="16356" x="1598613" y="3009900"/>
          <p14:tracePt t="16390" x="1598613" y="3017838"/>
          <p14:tracePt t="16401" x="1608138" y="3027363"/>
          <p14:tracePt t="16412" x="1616075" y="3036888"/>
          <p14:tracePt t="16423" x="1625600" y="3062288"/>
          <p14:tracePt t="16435" x="1643063" y="3081338"/>
          <p14:tracePt t="16447" x="1652588" y="3089275"/>
          <p14:tracePt t="16464" x="1652588" y="3108325"/>
          <p14:tracePt t="16481" x="1670050" y="3108325"/>
          <p14:tracePt t="16502" x="1679575" y="3116263"/>
          <p14:tracePt t="16514" x="1687513" y="3125788"/>
          <p14:tracePt t="16531" x="1697038" y="3125788"/>
          <p14:tracePt t="16548" x="1714500" y="3125788"/>
          <p14:tracePt t="16570" x="1724025" y="3125788"/>
          <p14:tracePt t="16581" x="1724025" y="3133725"/>
          <p14:tracePt t="16598" x="1741488" y="3133725"/>
          <p14:tracePt t="16615" x="1758950" y="3143250"/>
          <p14:tracePt t="16637" x="1768475" y="3152775"/>
          <p14:tracePt t="16649" x="1776413" y="3152775"/>
          <p14:tracePt t="16665" x="1795463" y="3152775"/>
          <p14:tracePt t="16682" x="1812925" y="3152775"/>
          <p14:tracePt t="16699" x="1830388" y="3152775"/>
          <p14:tracePt t="16715" x="1874838" y="3170238"/>
          <p14:tracePt t="16732" x="1919288" y="3179763"/>
          <p14:tracePt t="16749" x="1973263" y="3179763"/>
          <p14:tracePt t="16767" x="1982788" y="3179763"/>
          <p14:tracePt t="16782" x="1990725" y="3179763"/>
          <p14:tracePt t="16799" x="1990725" y="3187700"/>
          <p14:tracePt t="16816" x="2009775" y="3187700"/>
          <p14:tracePt t="16833" x="2017713" y="3187700"/>
          <p14:tracePt t="16849" x="2036763" y="3187700"/>
          <p14:tracePt t="16866" x="2044700" y="3187700"/>
          <p14:tracePt t="16885" x="2044700" y="3179763"/>
          <p14:tracePt t="16907" x="2054225" y="3170238"/>
          <p14:tracePt t="16952" x="2062163" y="3170238"/>
          <p14:tracePt t="16963" x="2062163" y="3152775"/>
          <p14:tracePt t="16975" x="2062163" y="3143250"/>
          <p14:tracePt t="16986" x="2062163" y="3133725"/>
          <p14:tracePt t="17000" x="2062163" y="3116263"/>
          <p14:tracePt t="17017" x="2054225" y="3108325"/>
          <p14:tracePt t="17034" x="2054225" y="3098800"/>
          <p14:tracePt t="17050" x="2044700" y="3071813"/>
          <p14:tracePt t="17067" x="2044700" y="3062288"/>
          <p14:tracePt t="17084" x="2000250" y="3036888"/>
          <p14:tracePt t="17101" x="2000250" y="3017838"/>
          <p14:tracePt t="17117" x="1990725" y="3000375"/>
          <p14:tracePt t="17134" x="1982788" y="3000375"/>
          <p14:tracePt t="17151" x="1973263" y="2973388"/>
          <p14:tracePt t="17168" x="1965325" y="2973388"/>
          <p14:tracePt t="17184" x="1946275" y="2955925"/>
          <p14:tracePt t="17201" x="1938338" y="2938463"/>
          <p14:tracePt t="17222" x="1911350" y="2928938"/>
          <p14:tracePt t="17235" x="1901825" y="2919413"/>
          <p14:tracePt t="17251" x="1893888" y="2911475"/>
          <p14:tracePt t="17290" x="1893888" y="2901950"/>
          <p14:tracePt t="17301" x="1884363" y="2901950"/>
          <p14:tracePt t="17312" x="1874838" y="2894013"/>
          <p14:tracePt t="17323" x="1866900" y="2894013"/>
          <p14:tracePt t="17335" x="1857375" y="2894013"/>
          <p14:tracePt t="17352" x="1830388" y="2884488"/>
          <p14:tracePt t="17369" x="1822450" y="2884488"/>
          <p14:tracePt t="17386" x="1803400" y="2884488"/>
          <p14:tracePt t="17402" x="1795463" y="2884488"/>
          <p14:tracePt t="17419" x="1785938" y="2874963"/>
          <p14:tracePt t="17436" x="1758950" y="2874963"/>
          <p14:tracePt t="17453" x="1751013" y="2874963"/>
          <p14:tracePt t="17469" x="1741488" y="2874963"/>
          <p14:tracePt t="17486" x="1731963" y="2874963"/>
          <p14:tracePt t="17503" x="1724025" y="2874963"/>
          <p14:tracePt t="17519" x="1714500" y="2874963"/>
          <p14:tracePt t="17536" x="1704975" y="2874963"/>
          <p14:tracePt t="17553" x="1687513" y="2874963"/>
          <p14:tracePt t="17570" x="1660525" y="2874963"/>
          <p14:tracePt t="17587" x="1643063" y="2874963"/>
          <p14:tracePt t="17603" x="1625600" y="2874963"/>
          <p14:tracePt t="17620" x="1616075" y="2874963"/>
          <p14:tracePt t="17637" x="1608138" y="2874963"/>
          <p14:tracePt t="17695" x="1598613" y="2874963"/>
          <p14:tracePt t="17717" x="1589088" y="2874963"/>
          <p14:tracePt t="17728" x="1581150" y="2874963"/>
          <p14:tracePt t="17751" x="1571625" y="2884488"/>
          <p14:tracePt t="17796" x="1562100" y="2894013"/>
          <p14:tracePt t="17807" x="1554163" y="2901950"/>
          <p14:tracePt t="17852" x="1554163" y="2911475"/>
          <p14:tracePt t="17875" x="1544638" y="2919413"/>
          <p14:tracePt t="17897" x="1544638" y="2928938"/>
          <p14:tracePt t="17908" x="1536700" y="2928938"/>
          <p14:tracePt t="17920" x="1527175" y="2938463"/>
          <p14:tracePt t="17931" x="1527175" y="2946400"/>
          <p14:tracePt t="17942" x="1517650" y="2955925"/>
          <p14:tracePt t="17955" x="1517650" y="2973388"/>
          <p14:tracePt t="17972" x="1517650" y="2990850"/>
          <p14:tracePt t="17989" x="1509713" y="3009900"/>
          <p14:tracePt t="18010" x="1509713" y="3017838"/>
          <p14:tracePt t="18022" x="1509713" y="3027363"/>
          <p14:tracePt t="18043" x="1509713" y="3036888"/>
          <p14:tracePt t="18056" x="1509713" y="3054350"/>
          <p14:tracePt t="18072" x="1490663" y="3071813"/>
          <p14:tracePt t="18089" x="1490663" y="3081338"/>
          <p14:tracePt t="18106" x="1490663" y="3089275"/>
          <p14:tracePt t="18123" x="1490663" y="3098800"/>
          <p14:tracePt t="18139" x="1490663" y="3108325"/>
          <p14:tracePt t="18156" x="1490663" y="3116263"/>
          <p14:tracePt t="18178" x="1490663" y="3125788"/>
          <p14:tracePt t="18190" x="1490663" y="3133725"/>
          <p14:tracePt t="18212" x="1490663" y="3152775"/>
          <p14:tracePt t="18223" x="1490663" y="3160713"/>
          <p14:tracePt t="18240" x="1490663" y="3170238"/>
          <p14:tracePt t="18257" x="1490663" y="3197225"/>
          <p14:tracePt t="18273" x="1490663" y="3205163"/>
          <p14:tracePt t="18291" x="1500188" y="3214688"/>
          <p14:tracePt t="18325" x="1509713" y="3232150"/>
          <p14:tracePt t="18326" x="1509713" y="3241675"/>
          <p14:tracePt t="18348" x="1509713" y="3251200"/>
          <p14:tracePt t="18370" x="1517650" y="3251200"/>
          <p14:tracePt t="18374" x="1527175" y="3259138"/>
          <p14:tracePt t="18392" x="1544638" y="3268663"/>
          <p14:tracePt t="18408" x="1544638" y="3276600"/>
          <p14:tracePt t="18424" x="1544638" y="3286125"/>
          <p14:tracePt t="18441" x="1554163" y="3286125"/>
          <p14:tracePt t="18461" x="1562100" y="3286125"/>
          <p14:tracePt t="18506" x="1571625" y="3286125"/>
          <p14:tracePt t="18527" x="1589088" y="3286125"/>
          <p14:tracePt t="18528" x="1598613" y="3295650"/>
          <p14:tracePt t="18550" x="1608138" y="3295650"/>
          <p14:tracePt t="18558" x="1652588" y="3295650"/>
          <p14:tracePt t="18575" x="1660525" y="3295650"/>
          <p14:tracePt t="18596" x="1670050" y="3295650"/>
          <p14:tracePt t="18617" x="1679575" y="3295650"/>
          <p14:tracePt t="18625" x="1697038" y="3295650"/>
          <p14:tracePt t="18642" x="1704975" y="3295650"/>
          <p14:tracePt t="18663" x="1714500" y="3295650"/>
          <p14:tracePt t="18686" x="1724025" y="3295650"/>
          <p14:tracePt t="18707" x="1731963" y="3295650"/>
          <p14:tracePt t="18709" x="1741488" y="3295650"/>
          <p14:tracePt t="18730" x="1751013" y="3295650"/>
          <p14:tracePt t="18743" x="1758950" y="3295650"/>
          <p14:tracePt t="18759" x="1768475" y="3295650"/>
          <p14:tracePt t="18776" x="1776413" y="3295650"/>
          <p14:tracePt t="18797" x="1785938" y="3295650"/>
          <p14:tracePt t="18810" x="1803400" y="3295650"/>
          <p14:tracePt t="18865" x="1812925" y="3295650"/>
          <p14:tracePt t="18866" x="1822450" y="3295650"/>
          <p14:tracePt t="18887" x="1830388" y="3295650"/>
          <p14:tracePt t="18932" x="1830388" y="3286125"/>
          <p14:tracePt t="18934" x="1847850" y="3276600"/>
          <p14:tracePt t="18977" x="1857375" y="3259138"/>
          <p14:tracePt t="18978" x="1866900" y="3251200"/>
          <p14:tracePt t="19000" x="1874838" y="3232150"/>
          <p14:tracePt t="19011" x="1874838" y="3214688"/>
          <p14:tracePt t="19027" x="1874838" y="3205163"/>
          <p14:tracePt t="19045" x="1874838" y="3187700"/>
          <p14:tracePt t="19067" x="1884363" y="3160713"/>
          <p14:tracePt t="19078" x="1884363" y="3143250"/>
          <p14:tracePt t="19094" x="1884363" y="3125788"/>
          <p14:tracePt t="19112" x="1884363" y="3098800"/>
          <p14:tracePt t="19128" x="1884363" y="3081338"/>
          <p14:tracePt t="19145" x="1884363" y="3036888"/>
          <p14:tracePt t="19161" x="1884363" y="3027363"/>
          <p14:tracePt t="19180" x="1884363" y="3017838"/>
          <p14:tracePt t="19195" x="1884363" y="3009900"/>
          <p14:tracePt t="19212" x="1884363" y="2982913"/>
          <p14:tracePt t="19228" x="1884363" y="2965450"/>
          <p14:tracePt t="19248" x="1884363" y="2946400"/>
          <p14:tracePt t="19262" x="1884363" y="2919413"/>
          <p14:tracePt t="19279" x="1884363" y="2894013"/>
          <p14:tracePt t="19296" x="1874838" y="2894013"/>
          <p14:tracePt t="19315" x="1866900" y="2894013"/>
          <p14:tracePt t="19329" x="1857375" y="2884488"/>
          <p14:tracePt t="19361" x="1857375" y="2874963"/>
          <p14:tracePt t="19382" x="1847850" y="2874963"/>
          <p14:tracePt t="19383" x="1847850" y="2867025"/>
          <p14:tracePt t="19405" x="1839913" y="2867025"/>
          <p14:tracePt t="19413" x="1830388" y="2857500"/>
          <p14:tracePt t="19429" x="1822450" y="2857500"/>
          <p14:tracePt t="19450" x="1803400" y="2847975"/>
          <p14:tracePt t="19472" x="1776413" y="2840038"/>
          <p14:tracePt t="19480" x="1741488" y="2830513"/>
          <p14:tracePt t="19496" x="1724025" y="2822575"/>
          <p14:tracePt t="19517" x="1697038" y="2813050"/>
          <p14:tracePt t="19530" x="1679575" y="2813050"/>
          <p14:tracePt t="19547" x="1670050" y="2813050"/>
          <p14:tracePt t="19564" x="1660525" y="2813050"/>
          <p14:tracePt t="19585" x="1652588" y="2813050"/>
          <p14:tracePt t="19597" x="1643063" y="2822575"/>
          <p14:tracePt t="20057" x="1633538" y="2830513"/>
          <p14:tracePt t="20059" x="1625600" y="2830513"/>
          <p14:tracePt t="20080" x="1625600" y="2840038"/>
          <p14:tracePt t="20083" x="1616075" y="2840038"/>
          <p14:tracePt t="20103" x="1608138" y="2847975"/>
          <p14:tracePt t="20116" x="1598613" y="2847975"/>
          <p14:tracePt t="20418" x="1589088" y="2847975"/>
          <p14:tracePt t="20440" x="1581150" y="2847975"/>
          <p14:tracePt t="20441" x="1571625" y="2867025"/>
          <p14:tracePt t="20462" x="1562100" y="2884488"/>
          <p14:tracePt t="20468" x="1562100" y="2901950"/>
          <p14:tracePt t="20485" x="1554163" y="2911475"/>
          <p14:tracePt t="20502" x="1554163" y="2955925"/>
          <p14:tracePt t="20519" x="1554163" y="3133725"/>
          <p14:tracePt t="20535" x="1544638" y="3241675"/>
          <p14:tracePt t="20552" x="1536700" y="3357563"/>
          <p14:tracePt t="20569" x="1490663" y="3509963"/>
          <p14:tracePt t="20586" x="1455738" y="3633788"/>
          <p14:tracePt t="20602" x="1428750" y="3679825"/>
          <p14:tracePt t="20620" x="1401763" y="3724275"/>
          <p14:tracePt t="20636" x="1357313" y="3803650"/>
          <p14:tracePt t="20653" x="1303338" y="3867150"/>
          <p14:tracePt t="20669" x="1285875" y="3894138"/>
          <p14:tracePt t="20687" x="1268413" y="3911600"/>
          <p14:tracePt t="20703" x="1204913" y="3938588"/>
          <p14:tracePt t="20720" x="1187450" y="3956050"/>
          <p14:tracePt t="20744" x="1160463" y="3973513"/>
          <p14:tracePt t="20753" x="1017588" y="4037013"/>
          <p14:tracePt t="20770" x="884238" y="4089400"/>
          <p14:tracePt t="20787" x="776288" y="4143375"/>
          <p14:tracePt t="20803" x="758825" y="4152900"/>
          <p14:tracePt t="20822" x="741363" y="4152900"/>
          <p14:tracePt t="20837" x="741363" y="4160838"/>
          <p14:tracePt t="20853" x="741363" y="4170363"/>
          <p14:tracePt t="20870" x="741363" y="4160838"/>
          <p14:tracePt t="20902" x="741363" y="4152900"/>
          <p14:tracePt t="20925" x="731838" y="4152900"/>
          <p14:tracePt t="20946" x="731838" y="4143375"/>
          <p14:tracePt t="20948" x="731838" y="4125913"/>
          <p14:tracePt t="20968" x="731838" y="4108450"/>
          <p14:tracePt t="20971" x="723900" y="4089400"/>
          <p14:tracePt t="20991" x="714375" y="4062413"/>
          <p14:tracePt t="21004" x="704850" y="4027488"/>
          <p14:tracePt t="21021" x="704850" y="3990975"/>
          <p14:tracePt t="21038" x="696913" y="3973513"/>
          <p14:tracePt t="21058" x="687388" y="3965575"/>
          <p14:tracePt t="21071" x="687388" y="3946525"/>
          <p14:tracePt t="21103" x="687388" y="3938588"/>
          <p14:tracePt t="21105" x="687388" y="3919538"/>
          <p14:tracePt t="21126" x="687388" y="3902075"/>
          <p14:tracePt t="21138" x="714375" y="3840163"/>
          <p14:tracePt t="21155" x="723900" y="3830638"/>
          <p14:tracePt t="21172" x="731838" y="3813175"/>
          <p14:tracePt t="21189" x="758825" y="3803650"/>
          <p14:tracePt t="21205" x="803275" y="3759200"/>
          <p14:tracePt t="21222" x="857250" y="3724275"/>
          <p14:tracePt t="21239" x="911225" y="3687763"/>
          <p14:tracePt t="21256" x="1089025" y="3643313"/>
          <p14:tracePt t="21275" x="1098550" y="3643313"/>
          <p14:tracePt t="21289" x="1108075" y="3643313"/>
          <p14:tracePt t="21306" x="1116013" y="3643313"/>
          <p14:tracePt t="21328" x="1133475" y="3643313"/>
          <p14:tracePt t="21340" x="1169988" y="3643313"/>
          <p14:tracePt t="21356" x="1214438" y="3643313"/>
          <p14:tracePt t="21374" x="1268413" y="3643313"/>
          <p14:tracePt t="21390" x="1393825" y="3652838"/>
          <p14:tracePt t="21407" x="1473200" y="3670300"/>
          <p14:tracePt t="21423" x="1500188" y="3670300"/>
          <p14:tracePt t="21441" x="1527175" y="3670300"/>
          <p14:tracePt t="21457" x="1562100" y="3687763"/>
          <p14:tracePt t="21474" x="1625600" y="3687763"/>
          <p14:tracePt t="21490" x="1643063" y="3687763"/>
          <p14:tracePt t="21509" x="1660525" y="3687763"/>
          <p14:tracePt t="21524" x="1687513" y="3687763"/>
          <p14:tracePt t="21541" x="1741488" y="3687763"/>
          <p14:tracePt t="21558" x="1751013" y="3687763"/>
          <p14:tracePt t="21576" x="1758950" y="3687763"/>
          <p14:tracePt t="21591" x="1776413" y="3687763"/>
          <p14:tracePt t="21608" x="1795463" y="3687763"/>
          <p14:tracePt t="21624" x="1830388" y="3687763"/>
          <p14:tracePt t="21644" x="1866900" y="3687763"/>
          <p14:tracePt t="21658" x="1928813" y="3687763"/>
          <p14:tracePt t="21675" x="1938338" y="3687763"/>
          <p14:tracePt t="21691" x="1946275" y="3687763"/>
          <p14:tracePt t="21712" x="1946275" y="3697288"/>
          <p14:tracePt t="21735" x="1946275" y="3705225"/>
          <p14:tracePt t="21870" x="1928813" y="3705225"/>
          <p14:tracePt t="21891" x="1901825" y="3687763"/>
          <p14:tracePt t="21892" x="1884363" y="3687763"/>
          <p14:tracePt t="21913" x="1866900" y="3687763"/>
          <p14:tracePt t="21926" x="1830388" y="3687763"/>
          <p14:tracePt t="21943" x="1803400" y="3679825"/>
          <p14:tracePt t="21959" x="1785938" y="3679825"/>
          <p14:tracePt t="21976" x="1751013" y="3679825"/>
          <p14:tracePt t="21993" x="1704975" y="3679825"/>
          <p14:tracePt t="22010" x="1697038" y="3679825"/>
          <p14:tracePt t="22026" x="1687513" y="3679825"/>
          <p14:tracePt t="22043" x="1679575" y="3679825"/>
          <p14:tracePt t="22060" x="1652588" y="3679825"/>
          <p14:tracePt t="22077" x="1643063" y="3679825"/>
          <p14:tracePt t="22094" x="1633538" y="3679825"/>
          <p14:tracePt t="22116" x="1616075" y="3679825"/>
          <p14:tracePt t="22127" x="1598613" y="3679825"/>
          <p14:tracePt t="22144" x="1581150" y="3679825"/>
          <p14:tracePt t="22161" x="1571625" y="3679825"/>
          <p14:tracePt t="22177" x="1544638" y="3679825"/>
          <p14:tracePt t="22194" x="1536700" y="3679825"/>
          <p14:tracePt t="22211" x="1527175" y="3679825"/>
          <p14:tracePt t="22274" x="1517650" y="3679825"/>
          <p14:tracePt t="22297" x="1509713" y="3679825"/>
          <p14:tracePt t="22341" x="1509713" y="3687763"/>
          <p14:tracePt t="22364" x="1500188" y="3687763"/>
          <p14:tracePt t="22386" x="1490663" y="3697288"/>
          <p14:tracePt t="22431" x="1482725" y="3697288"/>
          <p14:tracePt t="22432" x="1482725" y="3705225"/>
          <p14:tracePt t="22453" x="1473200" y="3714750"/>
          <p14:tracePt t="22462" x="1465263" y="3724275"/>
          <p14:tracePt t="22479" x="1455738" y="3724275"/>
          <p14:tracePt t="22500" x="1455738" y="3732213"/>
          <p14:tracePt t="22522" x="1446213" y="3732213"/>
          <p14:tracePt t="22543" x="1446213" y="3741738"/>
          <p14:tracePt t="22567" x="1446213" y="3751263"/>
          <p14:tracePt t="22611" x="1446213" y="3759200"/>
          <p14:tracePt t="22656" x="1446213" y="3768725"/>
          <p14:tracePt t="22678" x="1446213" y="3776663"/>
          <p14:tracePt t="22680" x="1446213" y="3786188"/>
          <p14:tracePt t="22702" x="1446213" y="3795713"/>
          <p14:tracePt t="22735" x="1446213" y="3803650"/>
          <p14:tracePt t="22757" x="1455738" y="3813175"/>
          <p14:tracePt t="22768" x="1473200" y="3813175"/>
          <p14:tracePt t="22780" x="1473200" y="3830638"/>
          <p14:tracePt t="22791" x="1482725" y="3840163"/>
          <p14:tracePt t="22802" x="1490663" y="3848100"/>
          <p14:tracePt t="22814" x="1509713" y="3857625"/>
          <p14:tracePt t="22831" x="1517650" y="3867150"/>
          <p14:tracePt t="22870" x="1527175" y="3875088"/>
          <p14:tracePt t="22881" x="1527175" y="3884613"/>
          <p14:tracePt t="22892" x="1554163" y="3894138"/>
          <p14:tracePt t="22915" x="1571625" y="3902075"/>
          <p14:tracePt t="22916" x="1581150" y="3911600"/>
          <p14:tracePt t="22937" x="1598613" y="3929063"/>
          <p14:tracePt t="22948" x="1625600" y="3938588"/>
          <p14:tracePt t="22965" x="1625600" y="3946525"/>
          <p14:tracePt t="22982" x="1633538" y="3946525"/>
          <p14:tracePt t="22998" x="1652588" y="3965575"/>
          <p14:tracePt t="23015" x="1731963" y="3983038"/>
          <p14:tracePt t="23032" x="1776413" y="3983038"/>
          <p14:tracePt t="23050" x="1812925" y="3990975"/>
          <p14:tracePt t="23065" x="1866900" y="4010025"/>
          <p14:tracePt t="23082" x="1874838" y="4010025"/>
          <p14:tracePt t="23099" x="1893888" y="4010025"/>
          <p14:tracePt t="23117" x="1919288" y="4010025"/>
          <p14:tracePt t="23132" x="1990725" y="4027488"/>
          <p14:tracePt t="23149" x="2044700" y="4027488"/>
          <p14:tracePt t="23166" x="2081213" y="4027488"/>
          <p14:tracePt t="23185" x="2108200" y="4037013"/>
          <p14:tracePt t="23199" x="2125663" y="4037013"/>
          <p14:tracePt t="23216" x="2179638" y="4037013"/>
          <p14:tracePt t="23233" x="2232025" y="4037013"/>
          <p14:tracePt t="23253" x="2276475" y="4037013"/>
          <p14:tracePt t="23266" x="2401888" y="4054475"/>
          <p14:tracePt t="23284" x="2500313" y="4054475"/>
          <p14:tracePt t="23300" x="2527300" y="4054475"/>
          <p14:tracePt t="23320" x="2544763" y="4054475"/>
          <p14:tracePt t="23333" x="2581275" y="4054475"/>
          <p14:tracePt t="23351" x="2633663" y="4054475"/>
          <p14:tracePt t="23367" x="2697163" y="4054475"/>
          <p14:tracePt t="23384" x="2724150" y="4054475"/>
          <p14:tracePt t="23400" x="2732088" y="4054475"/>
          <p14:tracePt t="23417" x="2741613" y="4054475"/>
          <p14:tracePt t="23434" x="2751138" y="4054475"/>
          <p14:tracePt t="23466" x="2768600" y="4054475"/>
          <p14:tracePt t="23488" x="2776538" y="4054475"/>
          <p14:tracePt t="23490" x="2786063" y="4054475"/>
          <p14:tracePt t="23511" x="2803525" y="4054475"/>
          <p14:tracePt t="23517" x="2813050" y="4054475"/>
          <p14:tracePt t="23535" x="2822575" y="4054475"/>
          <p14:tracePt t="23557" x="2830513" y="4054475"/>
          <p14:tracePt t="23578" x="2840038" y="4044950"/>
          <p14:tracePt t="23601" x="2857500" y="4027488"/>
          <p14:tracePt t="23603" x="2867025" y="4027488"/>
          <p14:tracePt t="23623" x="2874963" y="4027488"/>
          <p14:tracePt t="23635" x="2874963" y="4017963"/>
          <p14:tracePt t="23652" x="2884488" y="4010025"/>
          <p14:tracePt t="23669" x="2894013" y="4010025"/>
          <p14:tracePt t="23685" x="2901950" y="4000500"/>
          <p14:tracePt t="23702" x="2901950" y="3990975"/>
          <p14:tracePt t="23719" x="2901950" y="3973513"/>
          <p14:tracePt t="23758" x="2901950" y="3946525"/>
          <p14:tracePt t="23760" x="2901950" y="3929063"/>
          <p14:tracePt t="23781" x="2901950" y="3911600"/>
          <p14:tracePt t="23786" x="2901950" y="3902075"/>
          <p14:tracePt t="23803" x="2901950" y="3884613"/>
          <p14:tracePt t="23819" x="2901950" y="3875088"/>
          <p14:tracePt t="23836" x="2894013" y="3857625"/>
          <p14:tracePt t="23853" x="2894013" y="3840163"/>
          <p14:tracePt t="23871" x="2894013" y="3830638"/>
          <p14:tracePt t="23886" x="2884488" y="3822700"/>
          <p14:tracePt t="23903" x="2884488" y="3813175"/>
          <p14:tracePt t="23920" x="2884488" y="3803650"/>
          <p14:tracePt t="23938" x="2874963" y="3795713"/>
          <p14:tracePt t="23953" x="2874963" y="3786188"/>
          <p14:tracePt t="23984" x="2867025" y="3786188"/>
          <p14:tracePt t="24007" x="2867025" y="3776663"/>
          <p14:tracePt t="24040" x="2857500" y="3776663"/>
          <p14:tracePt t="24041" x="2857500" y="3768725"/>
          <p14:tracePt t="24054" x="2857500" y="3759200"/>
          <p14:tracePt t="24253" x="2857500" y="3751263"/>
          <p14:tracePt t="24276" x="2847975" y="3751263"/>
          <p14:tracePt t="24298" x="2840038" y="3732213"/>
          <p14:tracePt t="24321" x="2830513" y="3724275"/>
          <p14:tracePt t="24322" x="2830513" y="3714750"/>
          <p14:tracePt t="24343" x="2822575" y="3697288"/>
          <p14:tracePt t="24355" x="2795588" y="3687763"/>
          <p14:tracePt t="24372" x="2786063" y="3687763"/>
          <p14:tracePt t="24389" x="2768600" y="3687763"/>
          <p14:tracePt t="24405" x="2751138" y="3670300"/>
          <p14:tracePt t="24422" x="2705100" y="3670300"/>
          <p14:tracePt t="24439" x="2697163" y="3670300"/>
          <p14:tracePt t="24456" x="2687638" y="3660775"/>
          <p14:tracePt t="24473" x="2643188" y="3660775"/>
          <p14:tracePt t="24489" x="2625725" y="3660775"/>
          <p14:tracePt t="24512" x="2608263" y="3660775"/>
          <p14:tracePt t="24523" x="2500313" y="3660775"/>
          <p14:tracePt t="24540" x="2401888" y="3660775"/>
          <p14:tracePt t="24556" x="2303463" y="3660775"/>
          <p14:tracePt t="24573" x="2268538" y="3660775"/>
          <p14:tracePt t="24591" x="2224088" y="3660775"/>
          <p14:tracePt t="24607" x="2170113" y="3660775"/>
          <p14:tracePt t="24623" x="2133600" y="3660775"/>
          <p14:tracePt t="24640" x="2098675" y="3660775"/>
          <p14:tracePt t="24658" x="2054225" y="3660775"/>
          <p14:tracePt t="24674" x="1955800" y="3660775"/>
          <p14:tracePt t="24690" x="1884363" y="3660775"/>
          <p14:tracePt t="24707" x="1866900" y="3660775"/>
          <p14:tracePt t="24737" x="1847850" y="3660775"/>
          <p14:tracePt t="24740" x="1795463" y="3660775"/>
          <p14:tracePt t="24760" x="1785938" y="3660775"/>
          <p14:tracePt t="24774" x="1776413" y="3660775"/>
          <p14:tracePt t="24791" x="1697038" y="3660775"/>
          <p14:tracePt t="24808" x="1679575" y="3660775"/>
          <p14:tracePt t="24824" x="1660525" y="3660775"/>
          <p14:tracePt t="24841" x="1652588" y="3660775"/>
          <p14:tracePt t="24872" x="1643063" y="3660775"/>
          <p14:tracePt t="24895" x="1625600" y="3660775"/>
          <p14:tracePt t="24896" x="1608138" y="3660775"/>
          <p14:tracePt t="24917" x="1589088" y="3660775"/>
          <p14:tracePt t="24925" x="1562100" y="3660775"/>
          <p14:tracePt t="24942" x="1554163" y="3660775"/>
          <p14:tracePt t="24963" x="1544638" y="3660775"/>
          <p14:tracePt t="25031" x="1536700" y="3670300"/>
          <p14:tracePt t="25052" x="1536700" y="3679825"/>
          <p14:tracePt t="25075" x="1536700" y="3687763"/>
          <p14:tracePt t="25120" x="1536700" y="3697288"/>
          <p14:tracePt t="25121" x="1536700" y="3705225"/>
          <p14:tracePt t="25142" x="1536700" y="3714750"/>
          <p14:tracePt t="25144" x="1536700" y="3724275"/>
          <p14:tracePt t="25165" x="1536700" y="3732213"/>
          <p14:tracePt t="25232" x="1536700" y="3741738"/>
          <p14:tracePt t="25233" x="1536700" y="3751263"/>
          <p14:tracePt t="25256" x="1536700" y="3759200"/>
          <p14:tracePt t="25278" x="1544638" y="3759200"/>
          <p14:tracePt t="25311" x="1544638" y="3768725"/>
          <p14:tracePt t="25312" x="1571625" y="3795713"/>
          <p14:tracePt t="25327" x="1581150" y="3803650"/>
          <p14:tracePt t="25345" x="1589088" y="3803650"/>
          <p14:tracePt t="25367" x="1598613" y="3803650"/>
          <p14:tracePt t="25377" x="1598613" y="3813175"/>
          <p14:tracePt t="25394" x="1598613" y="3822700"/>
          <p14:tracePt t="25412" x="1608138" y="3830638"/>
          <p14:tracePt t="25427" x="1625600" y="3840163"/>
          <p14:tracePt t="25444" x="1643063" y="3848100"/>
          <p14:tracePt t="25461" x="1652588" y="3857625"/>
          <p14:tracePt t="25480" x="1660525" y="3857625"/>
          <p14:tracePt t="25494" x="1741488" y="3875088"/>
          <p14:tracePt t="25511" x="1776413" y="3884613"/>
          <p14:tracePt t="25536" x="1822450" y="3894138"/>
          <p14:tracePt t="25545" x="1919288" y="3894138"/>
          <p14:tracePt t="25562" x="1955800" y="3902075"/>
          <p14:tracePt t="25578" x="2044700" y="3919538"/>
          <p14:tracePt t="25595" x="2098675" y="3929063"/>
          <p14:tracePt t="25612" x="2224088" y="3929063"/>
          <p14:tracePt t="25629" x="2268538" y="3929063"/>
          <p14:tracePt t="25645" x="2366963" y="3929063"/>
          <p14:tracePt t="25662" x="2419350" y="3929063"/>
          <p14:tracePt t="25679" x="2517775" y="3929063"/>
          <p14:tracePt t="25696" x="2544763" y="3929063"/>
          <p14:tracePt t="25712" x="2589213" y="3929063"/>
          <p14:tracePt t="25729" x="2616200" y="3929063"/>
          <p14:tracePt t="25746" x="2625725" y="3929063"/>
          <p14:tracePt t="25763" x="2643188" y="3929063"/>
          <p14:tracePt t="25806" x="2679700" y="3929063"/>
          <p14:tracePt t="25807" x="2697163" y="3929063"/>
          <p14:tracePt t="25828" x="2714625" y="3919538"/>
          <p14:tracePt t="25830" x="2732088" y="3919538"/>
          <p14:tracePt t="25851" x="2751138" y="3919538"/>
          <p14:tracePt t="25863" x="2759075" y="3919538"/>
          <p14:tracePt t="25896" x="2768600" y="3919538"/>
          <p14:tracePt t="25898" x="2786063" y="3911600"/>
          <p14:tracePt t="25918" x="2803525" y="3911600"/>
          <p14:tracePt t="25930" x="2813050" y="3911600"/>
          <p14:tracePt t="25947" x="2822575" y="3911600"/>
          <p14:tracePt t="25964" x="2822575" y="3902075"/>
          <p14:tracePt t="26053" x="2822575" y="3894138"/>
          <p14:tracePt t="26065" x="2822575" y="3884613"/>
          <p14:tracePt t="26087" x="2822575" y="3875088"/>
          <p14:tracePt t="26110" x="2822575" y="3867150"/>
          <p14:tracePt t="26121" x="2822575" y="3857625"/>
          <p14:tracePt t="26132" x="2822575" y="3848100"/>
          <p14:tracePt t="26143" x="2822575" y="3840163"/>
          <p14:tracePt t="26155" x="2822575" y="3830638"/>
          <p14:tracePt t="26177" x="2822575" y="3822700"/>
          <p14:tracePt t="26200" x="2813050" y="3813175"/>
          <p14:tracePt t="26222" x="2803525" y="3813175"/>
          <p14:tracePt t="26244" x="2795588" y="3803650"/>
          <p14:tracePt t="26279" x="2786063" y="3803650"/>
          <p14:tracePt t="26301" x="2768600" y="3803650"/>
          <p14:tracePt t="26323" x="2759075" y="3803650"/>
          <p14:tracePt t="26335" x="2751138" y="3795713"/>
          <p14:tracePt t="26346" x="2732088" y="3786188"/>
          <p14:tracePt t="26357" x="2724150" y="3786188"/>
          <p14:tracePt t="26380" x="2705100" y="3786188"/>
          <p14:tracePt t="26391" x="2687638" y="3786188"/>
          <p14:tracePt t="26403" x="2660650" y="3786188"/>
          <p14:tracePt t="26416" x="2633663" y="3786188"/>
          <p14:tracePt t="26433" x="2589213" y="3786188"/>
          <p14:tracePt t="26450" x="2571750" y="3786188"/>
          <p14:tracePt t="26466" x="2527300" y="3776663"/>
          <p14:tracePt t="26483" x="2500313" y="3776663"/>
          <p14:tracePt t="26500" x="2428875" y="3776663"/>
          <p14:tracePt t="26517" x="2401888" y="3776663"/>
          <p14:tracePt t="26533" x="2374900" y="3776663"/>
          <p14:tracePt t="26550" x="2366963" y="3776663"/>
          <p14:tracePt t="26567" x="2339975" y="3776663"/>
          <p14:tracePt t="26584" x="2322513" y="3776663"/>
          <p14:tracePt t="26600" x="2295525" y="3776663"/>
          <p14:tracePt t="26617" x="2286000" y="3776663"/>
          <p14:tracePt t="26634" x="2251075" y="3776663"/>
          <p14:tracePt t="26651" x="2241550" y="3776663"/>
          <p14:tracePt t="26684" x="2232025" y="3786188"/>
          <p14:tracePt t="26762" x="2224088" y="3786188"/>
          <p14:tracePt t="26875" x="2205038" y="3768725"/>
          <p14:tracePt t="26897" x="2197100" y="3751263"/>
          <p14:tracePt t="26909" x="2179638" y="3724275"/>
          <p14:tracePt t="26920" x="2152650" y="3705225"/>
          <p14:tracePt t="26931" x="2143125" y="3697288"/>
          <p14:tracePt t="26942" x="2125663" y="3679825"/>
          <p14:tracePt t="26953" x="2116138" y="3660775"/>
          <p14:tracePt t="26969" x="2098675" y="3633788"/>
          <p14:tracePt t="26986" x="2054225" y="3598863"/>
          <p14:tracePt t="27002" x="2036763" y="3581400"/>
          <p14:tracePt t="27019" x="1990725" y="3536950"/>
          <p14:tracePt t="27036" x="1973263" y="3509963"/>
          <p14:tracePt t="27053" x="1928813" y="3465513"/>
          <p14:tracePt t="27069" x="1919288" y="3455988"/>
          <p14:tracePt t="27086" x="1901825" y="3446463"/>
          <p14:tracePt t="27103" x="1893888" y="3429000"/>
          <p14:tracePt t="27120" x="1874838" y="3394075"/>
          <p14:tracePt t="27136" x="1874838" y="3357563"/>
          <p14:tracePt t="27153" x="1857375" y="3313113"/>
          <p14:tracePt t="27170" x="1847850" y="3295650"/>
          <p14:tracePt t="27187" x="1839913" y="3286125"/>
          <p14:tracePt t="27204" x="1839913" y="3268663"/>
          <p14:tracePt t="27220" x="1830388" y="3232150"/>
          <p14:tracePt t="27237" x="1830388" y="3224213"/>
          <p14:tracePt t="27254" x="1830388" y="3197225"/>
          <p14:tracePt t="27270" x="1822450" y="3187700"/>
          <p14:tracePt t="27287" x="1812925" y="3170238"/>
          <p14:tracePt t="27304" x="1812925" y="3160713"/>
          <p14:tracePt t="27336" x="1812925" y="3152775"/>
          <p14:tracePt t="27347" x="1812925" y="3143250"/>
          <p14:tracePt t="27358" x="1812925" y="3133725"/>
          <p14:tracePt t="27371" x="1812925" y="3125788"/>
          <p14:tracePt t="27388" x="1803400" y="3116263"/>
          <p14:tracePt t="27426" x="1803400" y="3108325"/>
          <p14:tracePt t="27448" x="1803400" y="3098800"/>
          <p14:tracePt t="27493" x="1803400" y="3089275"/>
          <p14:tracePt t="27527" x="1795463" y="3089275"/>
          <p14:tracePt t="27539" x="1795463" y="3081338"/>
          <p14:tracePt t="27550" x="1785938" y="3071813"/>
          <p14:tracePt t="27572" x="1785938" y="3062288"/>
          <p14:tracePt t="27583" x="1776413" y="3062288"/>
          <p14:tracePt t="27595" x="1776413" y="3054350"/>
          <p14:tracePt t="27606" x="1768475" y="3054350"/>
          <p14:tracePt t="27622" x="1768475" y="3044825"/>
          <p14:tracePt t="27639" x="1714500" y="3036888"/>
          <p14:tracePt t="27656" x="1697038" y="3027363"/>
          <p14:tracePt t="27672" x="1679575" y="3017838"/>
          <p14:tracePt t="27689" x="1679575" y="3009900"/>
          <p14:tracePt t="27707" x="1670050" y="3009900"/>
          <p14:tracePt t="27723" x="1660525" y="3009900"/>
          <p14:tracePt t="27741" x="1652588" y="3009900"/>
          <p14:tracePt t="27756" x="1633538" y="3000375"/>
          <p14:tracePt t="27773" x="1625600" y="3000375"/>
          <p14:tracePt t="27790" x="1625600" y="2990850"/>
          <p14:tracePt t="27808" x="1616075" y="2990850"/>
          <p14:tracePt t="27865" x="1608138" y="2990850"/>
          <p14:tracePt t="27866" x="1598613" y="2990850"/>
          <p14:tracePt t="27888" x="1608138" y="2990850"/>
          <p14:tracePt t="28247" x="1616075" y="2990850"/>
          <p14:tracePt t="28259" x="1625600" y="2990850"/>
          <p14:tracePt t="28292" x="1633538" y="2990850"/>
          <p14:tracePt t="28293" x="1643063" y="3000375"/>
          <p14:tracePt t="28315" x="1652588" y="3009900"/>
          <p14:tracePt t="28337" x="1660525" y="3009900"/>
          <p14:tracePt t="28343" x="1660525" y="3017838"/>
          <p14:tracePt t="28382" x="1670050" y="3017838"/>
          <p14:tracePt t="28384" x="1670050" y="3027363"/>
          <p14:tracePt t="28405" x="1679575" y="3036888"/>
          <p14:tracePt t="28410" x="1687513" y="3044825"/>
          <p14:tracePt t="28427" x="1687513" y="3054350"/>
          <p14:tracePt t="28444" x="1697038" y="3062288"/>
          <p14:tracePt t="28460" x="1697038" y="3081338"/>
          <p14:tracePt t="28477" x="1697038" y="3089275"/>
          <p14:tracePt t="28541" x="1704975" y="3089275"/>
          <p14:tracePt t="28585" x="1714500" y="3089275"/>
          <p14:tracePt t="28586" x="1714500" y="3098800"/>
          <p14:tracePt t="28608" x="1714500" y="3108325"/>
          <p14:tracePt t="28630" x="1714500" y="3116263"/>
          <p14:tracePt t="28877" x="1724025" y="3116263"/>
          <p14:tracePt t="28969" x="1731963" y="3108325"/>
          <p14:tracePt t="28991" x="1731963" y="3098800"/>
          <p14:tracePt t="29012" x="1731963" y="3089275"/>
          <p14:tracePt t="29035" x="1741488" y="3089275"/>
          <p14:tracePt t="29036" x="1751013" y="3089275"/>
          <p14:tracePt t="29057" x="1751013" y="3081338"/>
          <p14:tracePt t="29080" x="1751013" y="3071813"/>
          <p14:tracePt t="29082" x="1758950" y="3071813"/>
          <p14:tracePt t="29102" x="1758950" y="3062288"/>
          <p14:tracePt t="29126" x="1768475" y="3062288"/>
          <p14:tracePt t="29147" x="1776413" y="3062288"/>
          <p14:tracePt t="29149" x="1776413" y="3054350"/>
          <p14:tracePt t="29193" x="1768475" y="3054350"/>
          <p14:tracePt t="29373" x="1751013" y="3044825"/>
          <p14:tracePt t="29462" x="1731963" y="3044825"/>
          <p14:tracePt t="29463" x="1724025" y="3027363"/>
          <p14:tracePt t="29485" x="1704975" y="3017838"/>
          <p14:tracePt t="29486" x="1697038" y="3000375"/>
          <p14:tracePt t="29507" x="1679575" y="2990850"/>
          <p14:tracePt t="29515" x="1660525" y="2894013"/>
          <p14:tracePt t="29532" x="1633538" y="2840038"/>
          <p14:tracePt t="29552" x="1608138" y="2786063"/>
          <p14:tracePt t="29566" x="1554163" y="2581275"/>
          <p14:tracePt t="29583" x="1509713" y="2428875"/>
          <p14:tracePt t="29599" x="1509713" y="2393950"/>
          <p14:tracePt t="29620" x="1509713" y="2357438"/>
          <p14:tracePt t="29633" x="1500188" y="2251075"/>
          <p14:tracePt t="29650" x="1490663" y="2205038"/>
          <p14:tracePt t="29666" x="1482725" y="2152650"/>
          <p14:tracePt t="29683" x="1482725" y="2098675"/>
          <p14:tracePt t="29700" x="1482725" y="2071688"/>
          <p14:tracePt t="29716" x="1482725" y="2027238"/>
          <p14:tracePt t="29733" x="1482725" y="2017713"/>
          <p14:tracePt t="29750" x="1465263" y="1982788"/>
          <p14:tracePt t="29767" x="1465263" y="1965325"/>
          <p14:tracePt t="29784" x="1465263" y="1938338"/>
          <p14:tracePt t="29800" x="1465263" y="1919288"/>
          <p14:tracePt t="29817" x="1473200" y="1893888"/>
          <p14:tracePt t="29834" x="1473200" y="1874838"/>
          <p14:tracePt t="29851" x="1490663" y="1857375"/>
          <p14:tracePt t="29867" x="1509713" y="1839913"/>
          <p14:tracePt t="29884" x="1554163" y="1795463"/>
          <p14:tracePt t="29901" x="1589088" y="1768475"/>
          <p14:tracePt t="29918" x="1633538" y="1751013"/>
          <p14:tracePt t="29918" x="1704975" y="1697038"/>
          <p14:tracePt t="29935" x="1768475" y="1652588"/>
          <p14:tracePt t="29957" x="1812925" y="1625600"/>
          <p14:tracePt t="29968" x="1857375" y="1598613"/>
          <p14:tracePt t="29985" x="1893888" y="1571625"/>
          <p14:tracePt t="30001" x="1911350" y="1571625"/>
          <p14:tracePt t="30018" x="1911350" y="1562100"/>
          <p14:tracePt t="30036" x="1919288" y="1562100"/>
          <p14:tracePt t="30052" x="1919288" y="1554163"/>
          <p14:tracePt t="30068" x="1919288" y="1544638"/>
          <p14:tracePt t="30104" x="1919288" y="1536700"/>
          <p14:tracePt t="30149" x="1919288" y="1527175"/>
          <p14:tracePt t="30150" x="1893888" y="1517650"/>
          <p14:tracePt t="30171" x="1874838" y="1509713"/>
          <p14:tracePt t="30172" x="1857375" y="1500188"/>
          <p14:tracePt t="30193" x="1839913" y="1490663"/>
          <p14:tracePt t="30202" x="1776413" y="1473200"/>
          <p14:tracePt t="30219" x="1741488" y="1473200"/>
          <p14:tracePt t="30239" x="1697038" y="1465263"/>
          <p14:tracePt t="30253" x="1571625" y="1446213"/>
          <p14:tracePt t="30269" x="1401763" y="1446213"/>
          <p14:tracePt t="30286" x="1322388" y="1446213"/>
          <p14:tracePt t="30306" x="1231900" y="1446213"/>
          <p14:tracePt t="30320" x="1179513" y="1446213"/>
          <p14:tracePt t="30337" x="1169988" y="1446213"/>
          <p14:tracePt t="30353" x="1160463" y="1446213"/>
          <p14:tracePt t="30396" x="1143000" y="1446213"/>
          <p14:tracePt t="30418" x="1125538" y="1446213"/>
          <p14:tracePt t="30420" x="1098550" y="1446213"/>
          <p14:tracePt t="30441" x="1062038" y="1446213"/>
          <p14:tracePt t="30454" x="1027113" y="1446213"/>
          <p14:tracePt t="30471" x="955675" y="1446213"/>
          <p14:tracePt t="30487" x="901700" y="1446213"/>
          <p14:tracePt t="30508" x="847725" y="1455738"/>
          <p14:tracePt t="30521" x="812800" y="1455738"/>
          <p14:tracePt t="30538" x="803275" y="1455738"/>
          <p14:tracePt t="30576" x="785813" y="1455738"/>
          <p14:tracePt t="30598" x="776288" y="1465263"/>
          <p14:tracePt t="30610" x="768350" y="1465263"/>
          <p14:tracePt t="30621" x="750888" y="1465263"/>
          <p14:tracePt t="30632" x="741363" y="1473200"/>
          <p14:tracePt t="30677" x="741363" y="1482725"/>
          <p14:tracePt t="30688" x="731838" y="1482725"/>
          <p14:tracePt t="30700" x="731838" y="1490663"/>
          <p14:tracePt t="30711" x="723900" y="1509713"/>
          <p14:tracePt t="30733" x="723900" y="1517650"/>
          <p14:tracePt t="30745" x="723900" y="1527175"/>
          <p14:tracePt t="30756" x="723900" y="1544638"/>
          <p14:tracePt t="30772" x="723900" y="1554163"/>
          <p14:tracePt t="30812" x="723900" y="1571625"/>
          <p14:tracePt t="30823" x="723900" y="1589088"/>
          <p14:tracePt t="30835" x="731838" y="1608138"/>
          <p14:tracePt t="30846" x="741363" y="1633538"/>
          <p14:tracePt t="30858" x="741363" y="1643063"/>
          <p14:tracePt t="30873" x="741363" y="1652588"/>
          <p14:tracePt t="30889" x="750888" y="1679575"/>
          <p14:tracePt t="30906" x="758825" y="1687513"/>
          <p14:tracePt t="30923" x="768350" y="1714500"/>
          <p14:tracePt t="30940" x="776288" y="1731963"/>
          <p14:tracePt t="30956" x="785813" y="1751013"/>
          <p14:tracePt t="30974" x="795338" y="1758950"/>
          <p14:tracePt t="30990" x="803275" y="1768475"/>
          <p14:tracePt t="31007" x="812800" y="1776413"/>
          <p14:tracePt t="31023" x="822325" y="1785938"/>
          <p14:tracePt t="31040" x="822325" y="1795463"/>
          <p14:tracePt t="31139" x="830263" y="1812925"/>
          <p14:tracePt t="31150" x="839788" y="1812925"/>
          <p14:tracePt t="31161" x="839788" y="1822450"/>
          <p14:tracePt t="31174" x="847725" y="1847850"/>
          <p14:tracePt t="31191" x="866775" y="1946275"/>
          <p14:tracePt t="31208" x="874713" y="2017713"/>
          <p14:tracePt t="31224" x="874713" y="2187575"/>
          <p14:tracePt t="31241" x="874713" y="2276475"/>
          <p14:tracePt t="31258" x="866775" y="2446338"/>
          <p14:tracePt t="31275" x="866775" y="2536825"/>
          <p14:tracePt t="31291" x="839788" y="2759075"/>
          <p14:tracePt t="31308" x="839788" y="2847975"/>
          <p14:tracePt t="31325" x="830263" y="3071813"/>
          <p14:tracePt t="31342" x="822325" y="3197225"/>
          <p14:tracePt t="31358" x="822325" y="3295650"/>
          <p14:tracePt t="31375" x="822325" y="3340100"/>
          <p14:tracePt t="31392" x="822325" y="3402013"/>
          <p14:tracePt t="31409" x="822325" y="3411538"/>
          <p14:tracePt t="31425" x="822325" y="3473450"/>
          <p14:tracePt t="31442" x="822325" y="3500438"/>
          <p14:tracePt t="31459" x="822325" y="3527425"/>
          <p14:tracePt t="31476" x="822325" y="3643313"/>
          <p14:tracePt t="31493" x="822325" y="3705225"/>
          <p14:tracePt t="31510" x="822325" y="3768725"/>
          <p14:tracePt t="31526" x="830263" y="3938588"/>
          <p14:tracePt t="31543" x="857250" y="4133850"/>
          <p14:tracePt t="31560" x="866775" y="4232275"/>
          <p14:tracePt t="31577" x="874713" y="4330700"/>
          <p14:tracePt t="31593" x="893763" y="4483100"/>
          <p14:tracePt t="31610" x="911225" y="4625975"/>
          <p14:tracePt t="31627" x="919163" y="4660900"/>
          <p14:tracePt t="31645" x="928688" y="4687888"/>
          <p14:tracePt t="31660" x="928688" y="4724400"/>
          <p14:tracePt t="31677" x="928688" y="4795838"/>
          <p14:tracePt t="31694" x="928688" y="4840288"/>
          <p14:tracePt t="31712" x="938213" y="4875213"/>
          <p14:tracePt t="31727" x="938213" y="4929188"/>
          <p14:tracePt t="31744" x="955675" y="5010150"/>
          <p14:tracePt t="31761" x="965200" y="5027613"/>
          <p14:tracePt t="31780" x="973138" y="5054600"/>
          <p14:tracePt t="31794" x="973138" y="5072063"/>
          <p14:tracePt t="31811" x="982663" y="5116513"/>
          <p14:tracePt t="31828" x="1000125" y="5133975"/>
          <p14:tracePt t="31848" x="1009650" y="5153025"/>
          <p14:tracePt t="31861" x="1036638" y="5197475"/>
          <p14:tracePt t="31878" x="1062038" y="5224463"/>
          <p14:tracePt t="31895" x="1081088" y="5251450"/>
          <p14:tracePt t="31915" x="1089025" y="5276850"/>
          <p14:tracePt t="31928" x="1116013" y="5322888"/>
          <p14:tracePt t="31945" x="1143000" y="5348288"/>
          <p14:tracePt t="31962" x="1152525" y="5357813"/>
          <p14:tracePt t="31982" x="1160463" y="5357813"/>
          <p14:tracePt t="31995" x="1169988" y="5357813"/>
          <p14:tracePt t="32051" x="1179513" y="5357813"/>
          <p14:tracePt t="32073" x="1187450" y="5357813"/>
          <p14:tracePt t="32118" x="1196975" y="5357813"/>
          <p14:tracePt t="32162" x="1204913" y="5357813"/>
          <p14:tracePt t="32185" x="1204913" y="5348288"/>
          <p14:tracePt t="32252" x="1204913" y="5330825"/>
          <p14:tracePt t="32253" x="1204913" y="5322888"/>
          <p14:tracePt t="32275" x="1204913" y="5313363"/>
          <p14:tracePt t="32308" x="1204913" y="5295900"/>
          <p14:tracePt t="32320" x="1204913" y="5286375"/>
          <p14:tracePt t="32342" x="1204913" y="5276850"/>
          <p14:tracePt t="32344" x="1196975" y="5276850"/>
          <p14:tracePt t="32365" x="1187450" y="5259388"/>
          <p14:tracePt t="32410" x="1179513" y="5251450"/>
          <p14:tracePt t="32411" x="1169988" y="5251450"/>
          <p14:tracePt t="32433" x="1160463" y="5251450"/>
          <p14:tracePt t="32501" x="1152525" y="5251450"/>
          <p14:tracePt t="32523" x="1143000" y="5251450"/>
          <p14:tracePt t="32545" x="1125538" y="5241925"/>
          <p14:tracePt t="32567" x="1108075" y="5241925"/>
          <p14:tracePt t="32569" x="1081088" y="5232400"/>
          <p14:tracePt t="32590" x="1062038" y="5224463"/>
          <p14:tracePt t="32598" x="1054100" y="5224463"/>
          <p14:tracePt t="32615" x="1044575" y="5224463"/>
          <p14:tracePt t="32635" x="1036638" y="5224463"/>
          <p14:tracePt t="32860" x="1017588" y="5224463"/>
          <p14:tracePt t="32882" x="990600" y="5224463"/>
          <p14:tracePt t="32883" x="965200" y="5224463"/>
          <p14:tracePt t="32905" x="938213" y="5224463"/>
          <p14:tracePt t="32917" x="901700" y="5224463"/>
          <p14:tracePt t="32933" x="884238" y="5224463"/>
          <p14:tracePt t="32950" x="866775" y="5224463"/>
          <p14:tracePt t="32967" x="847725" y="5224463"/>
          <p14:tracePt t="32984" x="830263" y="5241925"/>
          <p14:tracePt t="33001" x="822325" y="5241925"/>
          <p14:tracePt t="33017" x="822325" y="5251450"/>
          <p14:tracePt t="33034" x="822325" y="5259388"/>
          <p14:tracePt t="33063" x="822325" y="5268913"/>
          <p14:tracePt t="33086" x="812800" y="5268913"/>
          <p14:tracePt t="33197" x="803275" y="5268913"/>
          <p14:tracePt t="33198" x="803275" y="5232400"/>
          <p14:tracePt t="33220" x="803275" y="5197475"/>
          <p14:tracePt t="33221" x="803275" y="5081588"/>
          <p14:tracePt t="33242" x="803275" y="4956175"/>
          <p14:tracePt t="33252" x="803275" y="4714875"/>
          <p14:tracePt t="33269" x="803275" y="4643438"/>
          <p14:tracePt t="33287" x="803275" y="4562475"/>
          <p14:tracePt t="33302" x="803275" y="4465638"/>
          <p14:tracePt t="33319" x="803275" y="4367213"/>
          <p14:tracePt t="33336" x="803275" y="4322763"/>
          <p14:tracePt t="33355" x="812800" y="4268788"/>
          <p14:tracePt t="33369" x="812800" y="4187825"/>
          <p14:tracePt t="33386" x="812800" y="4133850"/>
          <p14:tracePt t="33403" x="812800" y="4116388"/>
          <p14:tracePt t="33422" x="812800" y="4098925"/>
          <p14:tracePt t="33436" x="812800" y="4054475"/>
          <p14:tracePt t="33453" x="812800" y="4000500"/>
          <p14:tracePt t="33470" x="812800" y="3983038"/>
          <p14:tracePt t="33490" x="812800" y="3965575"/>
          <p14:tracePt t="33504" x="812800" y="3938588"/>
          <p14:tracePt t="33520" x="822325" y="3938588"/>
          <p14:tracePt t="33557" x="822325" y="3929063"/>
          <p14:tracePt t="33558" x="822325" y="3919538"/>
          <p14:tracePt t="33581" x="822325" y="3938588"/>
          <p14:tracePt t="33739" x="822325" y="3956050"/>
          <p14:tracePt t="33760" x="822325" y="3973513"/>
          <p14:tracePt t="33761" x="812800" y="3990975"/>
          <p14:tracePt t="33782" x="803275" y="4017963"/>
          <p14:tracePt t="33788" x="803275" y="4037013"/>
          <p14:tracePt t="33805" x="795338" y="4054475"/>
          <p14:tracePt t="33821" x="785813" y="4081463"/>
          <p14:tracePt t="33838" x="785813" y="4098925"/>
          <p14:tracePt t="33855" x="776288" y="4116388"/>
          <p14:tracePt t="33872" x="768350" y="4125913"/>
          <p14:tracePt t="33888" x="768350" y="4152900"/>
          <p14:tracePt t="33905" x="768350" y="4160838"/>
          <p14:tracePt t="33922" x="768350" y="4187825"/>
          <p14:tracePt t="34030" x="776288" y="4214813"/>
          <p14:tracePt t="34041" x="795338" y="4286250"/>
          <p14:tracePt t="34052" x="812800" y="4367213"/>
          <p14:tracePt t="34063" x="830263" y="4465638"/>
          <p14:tracePt t="34075" x="847725" y="4562475"/>
          <p14:tracePt t="34089" x="874713" y="4679950"/>
          <p14:tracePt t="34106" x="911225" y="4875213"/>
          <p14:tracePt t="34123" x="928688" y="4965700"/>
          <p14:tracePt t="34140" x="946150" y="5062538"/>
          <p14:tracePt t="34156" x="946150" y="5081588"/>
          <p14:tracePt t="34173" x="946150" y="5126038"/>
          <p14:tracePt t="34190" x="946150" y="5160963"/>
          <p14:tracePt t="34207" x="946150" y="5197475"/>
          <p14:tracePt t="34223" x="946150" y="5214938"/>
          <p14:tracePt t="34240" x="946150" y="5259388"/>
          <p14:tracePt t="34257" x="946150" y="5286375"/>
          <p14:tracePt t="34274" x="946150" y="5330825"/>
          <p14:tracePt t="34290" x="946150" y="5340350"/>
          <p14:tracePt t="34307" x="946150" y="5357813"/>
          <p14:tracePt t="34324" x="946150" y="5367338"/>
          <p14:tracePt t="34341" x="946150" y="5375275"/>
          <p14:tracePt t="34358" x="946150" y="5384800"/>
          <p14:tracePt t="34374" x="965200" y="5411788"/>
          <p14:tracePt t="34391" x="973138" y="5419725"/>
          <p14:tracePt t="34408" x="1098550" y="5456238"/>
          <p14:tracePt t="34425" x="1231900" y="5473700"/>
          <p14:tracePt t="34441" x="1536700" y="5527675"/>
          <p14:tracePt t="34458" x="1697038" y="5545138"/>
          <p14:tracePt t="34475" x="1741488" y="5545138"/>
          <p14:tracePt t="34492" x="1751013" y="5545138"/>
          <p14:tracePt t="34538" x="1751013" y="5527675"/>
          <p14:tracePt t="34672" x="1731963" y="5411788"/>
          <p14:tracePt t="34693" x="1704975" y="5268913"/>
          <p14:tracePt t="34695" x="1704975" y="5143500"/>
          <p14:tracePt t="34716" x="1704975" y="5010150"/>
          <p14:tracePt t="34726" x="1704975" y="4813300"/>
          <p14:tracePt t="34743" x="1704975" y="4751388"/>
          <p14:tracePt t="34761" x="1704975" y="4687888"/>
          <p14:tracePt t="34776" x="1704975" y="4562475"/>
          <p14:tracePt t="34793" x="1704975" y="4465638"/>
          <p14:tracePt t="34810" x="1704975" y="4419600"/>
          <p14:tracePt t="34828" x="1704975" y="4367213"/>
          <p14:tracePt t="34843" x="1704975" y="4330700"/>
          <p14:tracePt t="34861" x="1697038" y="4286250"/>
          <p14:tracePt t="34877" x="1687513" y="4251325"/>
          <p14:tracePt t="34896" x="1679575" y="4214813"/>
          <p14:tracePt t="34910" x="1679575" y="4187825"/>
          <p14:tracePt t="34927" x="1679575" y="4179888"/>
          <p14:tracePt t="34963" x="1679575" y="4170363"/>
          <p14:tracePt t="34986" x="1679575" y="4152900"/>
          <p14:tracePt t="35008" x="1679575" y="4133850"/>
          <p14:tracePt t="35020" x="1679575" y="4108450"/>
          <p14:tracePt t="35031" x="1697038" y="4089400"/>
          <p14:tracePt t="35044" x="1714500" y="4071938"/>
          <p14:tracePt t="35061" x="1758950" y="4037013"/>
          <p14:tracePt t="35078" x="1776413" y="4017963"/>
          <p14:tracePt t="35095" x="1866900" y="3946525"/>
          <p14:tracePt t="35112" x="1938338" y="3911600"/>
          <p14:tracePt t="35128" x="2009775" y="3848100"/>
          <p14:tracePt t="35145" x="2027238" y="3830638"/>
          <p14:tracePt t="35162" x="2009775" y="3830638"/>
          <p14:tracePt t="35290" x="2000250" y="3830638"/>
          <p14:tracePt t="35301" x="1990725" y="3830638"/>
          <p14:tracePt t="35312" x="1982788" y="3830638"/>
          <p14:tracePt t="35323" x="1965325" y="3830638"/>
          <p14:tracePt t="35346" x="1946275" y="3830638"/>
          <p14:tracePt t="35357" x="1911350" y="3830638"/>
          <p14:tracePt t="35368" x="1884363" y="3830638"/>
          <p14:tracePt t="35380" x="1866900" y="3830638"/>
          <p14:tracePt t="35396" x="1847850" y="3830638"/>
          <p14:tracePt t="35413" x="1803400" y="3830638"/>
          <p14:tracePt t="35430" x="1795463" y="3830638"/>
          <p14:tracePt t="35470" x="1785938" y="3830638"/>
          <p14:tracePt t="35481" x="1776413" y="3830638"/>
          <p14:tracePt t="35492" x="1776413" y="3822700"/>
          <p14:tracePt t="35593" x="1795463" y="3822700"/>
          <p14:tracePt t="35616" x="1812925" y="3822700"/>
          <p14:tracePt t="35627" x="1822450" y="3822700"/>
          <p14:tracePt t="35638" x="1839913" y="3822700"/>
          <p14:tracePt t="35650" x="1847850" y="3822700"/>
          <p14:tracePt t="35664" x="1857375" y="3822700"/>
          <p14:tracePt t="35681" x="1901825" y="3803650"/>
          <p14:tracePt t="35698" x="1946275" y="3803650"/>
          <p14:tracePt t="35715" x="2027238" y="3803650"/>
          <p14:tracePt t="35731" x="2054225" y="3803650"/>
          <p14:tracePt t="35748" x="2108200" y="3803650"/>
          <p14:tracePt t="35765" x="2170113" y="3803650"/>
          <p14:tracePt t="35782" x="2330450" y="3803650"/>
          <p14:tracePt t="35798" x="2419350" y="3803650"/>
          <p14:tracePt t="35815" x="2490788" y="3803650"/>
          <p14:tracePt t="35832" x="2500313" y="3803650"/>
          <p14:tracePt t="35849" x="2509838" y="3803650"/>
          <p14:tracePt t="35886" x="2527300" y="3803650"/>
          <p14:tracePt t="35908" x="2544763" y="3803650"/>
          <p14:tracePt t="35920" x="2571750" y="3795713"/>
          <p14:tracePt t="35931" x="2589213" y="3795713"/>
          <p14:tracePt t="35942" x="2598738" y="3795713"/>
          <p14:tracePt t="35953" x="2616200" y="3795713"/>
          <p14:tracePt t="35966" x="2625725" y="3795713"/>
          <p14:tracePt t="35983" x="2652713" y="3786188"/>
          <p14:tracePt t="35999" x="2679700" y="3776663"/>
          <p14:tracePt t="36016" x="2687638" y="3776663"/>
          <p14:tracePt t="36033" x="2670175" y="3776663"/>
          <p14:tracePt t="36416" x="2660650" y="3768725"/>
          <p14:tracePt t="36438" x="2660650" y="3795713"/>
          <p14:tracePt t="36730" x="2670175" y="3822700"/>
          <p14:tracePt t="36731" x="2679700" y="3840163"/>
          <p14:tracePt t="36752" x="2697163" y="3867150"/>
          <p14:tracePt t="36763" x="2697163" y="3875088"/>
          <p14:tracePt t="36775" x="2697163" y="3884613"/>
          <p14:tracePt t="36787" x="2697163" y="3894138"/>
          <p14:tracePt t="36804" x="2697163" y="3902075"/>
          <p14:tracePt t="36910" x="2697163" y="3911600"/>
          <p14:tracePt t="36921" x="2697163" y="3902075"/>
          <p14:tracePt t="37112" x="2687638" y="3875088"/>
          <p14:tracePt t="37123" x="2679700" y="3867150"/>
          <p14:tracePt t="37146" x="2660650" y="3848100"/>
          <p14:tracePt t="37147" x="2660650" y="3840163"/>
          <p14:tracePt t="37169" x="2660650" y="3830638"/>
          <p14:tracePt t="37192" x="2652713" y="3830638"/>
          <p14:tracePt t="37214" x="2652713" y="3822700"/>
          <p14:tracePt t="37506" x="2652713" y="3813175"/>
          <p14:tracePt t="37528" x="2652713" y="3803650"/>
          <p14:tracePt t="37573" x="2652713" y="3795713"/>
          <p14:tracePt t="37618" x="2652713" y="3786188"/>
          <p14:tracePt t="37620" x="2652713" y="3776663"/>
          <p14:tracePt t="37687" x="2652713" y="3768725"/>
          <p14:tracePt t="37710" x="2670175" y="3768725"/>
          <p14:tracePt t="37731" x="2679700" y="3768725"/>
          <p14:tracePt t="37732" x="2687638" y="3759200"/>
          <p14:tracePt t="37753" x="2697163" y="3751263"/>
          <p14:tracePt t="37776" x="2714625" y="3751263"/>
          <p14:tracePt t="37777" x="2732088" y="3741738"/>
          <p14:tracePt t="37798" x="2751138" y="3732213"/>
          <p14:tracePt t="37809" x="2776538" y="3724275"/>
          <p14:tracePt t="37826" x="2786063" y="3724275"/>
          <p14:tracePt t="38698" x="2803525" y="3724275"/>
          <p14:tracePt t="38721" x="2822575" y="3724275"/>
          <p14:tracePt t="38732" x="2884488" y="3724275"/>
          <p14:tracePt t="38743" x="2946400" y="3724275"/>
          <p14:tracePt t="38754" x="2982913" y="3724275"/>
          <p14:tracePt t="38766" x="3017838" y="3724275"/>
          <p14:tracePt t="38781" x="3027363" y="3724275"/>
          <p14:tracePt t="38797" x="3044825" y="3724275"/>
          <p14:tracePt t="38814" x="3054350" y="3724275"/>
          <p14:tracePt t="38844" x="3062288" y="3724275"/>
          <p14:tracePt t="38856" x="3071813" y="3724275"/>
          <p14:tracePt t="38867" x="3081338" y="3724275"/>
          <p14:tracePt t="38881" x="3089275" y="3724275"/>
          <p14:tracePt t="38898" x="3098800" y="3724275"/>
          <p14:tracePt t="38915" x="3108325" y="3724275"/>
          <p14:tracePt t="38935" x="3116263" y="3724275"/>
          <p14:tracePt t="38957" x="3125788" y="3724275"/>
          <p14:tracePt t="38968" x="3133725" y="3724275"/>
          <p14:tracePt t="38991" x="3143250" y="3724275"/>
          <p14:tracePt t="39013" x="3152775" y="3724275"/>
          <p14:tracePt t="39025" x="3160713" y="3724275"/>
          <p14:tracePt t="39047" x="3170238" y="3724275"/>
          <p14:tracePt t="39069" x="3179763" y="3732213"/>
          <p14:tracePt t="39092" x="3187700" y="3732213"/>
          <p14:tracePt t="39103" x="3187700" y="3741738"/>
          <p14:tracePt t="39148" x="3187700" y="3732213"/>
          <p14:tracePt t="39373" x="3187700" y="3714750"/>
          <p14:tracePt t="39385" x="3187700" y="3697288"/>
          <p14:tracePt t="39396" x="3187700" y="3679825"/>
          <p14:tracePt t="39407" x="3187700" y="3652838"/>
          <p14:tracePt t="39418" x="3187700" y="3625850"/>
          <p14:tracePt t="39434" x="3187700" y="3598863"/>
          <p14:tracePt t="39451" x="3187700" y="3554413"/>
          <p14:tracePt t="39468" x="3187700" y="3544888"/>
          <p14:tracePt t="39484" x="3187700" y="3527425"/>
          <p14:tracePt t="39501" x="3187700" y="3509963"/>
          <p14:tracePt t="39518" x="3187700" y="3490913"/>
          <p14:tracePt t="39535" x="3179763" y="3473450"/>
          <p14:tracePt t="39553" x="3170238" y="3446463"/>
          <p14:tracePt t="39568" x="3170238" y="3438525"/>
          <p14:tracePt t="39587" x="3170238" y="3429000"/>
          <p14:tracePt t="39602" x="3170238" y="3419475"/>
          <p14:tracePt t="39618" x="3160713" y="3394075"/>
          <p14:tracePt t="39635" x="3160713" y="3384550"/>
          <p14:tracePt t="39655" x="3160713" y="3375025"/>
          <p14:tracePt t="39677" x="3152775" y="3357563"/>
          <p14:tracePt t="39700" x="3152775" y="3348038"/>
          <p14:tracePt t="39702" x="3152775" y="3340100"/>
          <p14:tracePt t="39722" x="3143250" y="3322638"/>
          <p14:tracePt t="39744" x="3133725" y="3313113"/>
          <p14:tracePt t="39752" x="3133725" y="3303588"/>
          <p14:tracePt t="39769" x="3133725" y="3295650"/>
          <p14:tracePt t="39834" x="3125788" y="3295650"/>
          <p14:tracePt t="39881" x="3116263" y="3295650"/>
          <p14:tracePt t="40061" x="3116263" y="3303588"/>
          <p14:tracePt t="40106" x="3116263" y="3322638"/>
          <p14:tracePt t="40127" x="3116263" y="3340100"/>
          <p14:tracePt t="40128" x="3116263" y="3348038"/>
          <p14:tracePt t="40149" x="3116263" y="3367088"/>
          <p14:tracePt t="40154" x="3116263" y="3375025"/>
          <p14:tracePt t="40172" x="3116263" y="3384550"/>
          <p14:tracePt t="40188" x="3116263" y="3429000"/>
          <p14:tracePt t="40205" x="3116263" y="3517900"/>
          <p14:tracePt t="40222" x="3116263" y="3571875"/>
          <p14:tracePt t="40239" x="3116263" y="3625850"/>
          <p14:tracePt t="40255" x="3116263" y="3660775"/>
          <p14:tracePt t="40272" x="3116263" y="3714750"/>
          <p14:tracePt t="40289" x="3116263" y="3732213"/>
          <p14:tracePt t="40308" x="3116263" y="3751263"/>
          <p14:tracePt t="40322" x="3116263" y="3776663"/>
          <p14:tracePt t="40339" x="3116263" y="3830638"/>
          <p14:tracePt t="40356" x="3116263" y="3857625"/>
          <p14:tracePt t="40375" x="3116263" y="3884613"/>
          <p14:tracePt t="40389" x="3116263" y="3929063"/>
          <p14:tracePt t="40406" x="3116263" y="3983038"/>
          <p14:tracePt t="40422" x="3116263" y="4010025"/>
          <p14:tracePt t="40442" x="3116263" y="4037013"/>
          <p14:tracePt t="40456" x="3108325" y="4054475"/>
          <p14:tracePt t="40473" x="3098800" y="4108450"/>
          <p14:tracePt t="40490" x="3098800" y="4133850"/>
          <p14:tracePt t="40506" x="3098800" y="4205288"/>
          <p14:tracePt t="40523" x="3098800" y="4232275"/>
          <p14:tracePt t="40540" x="3098800" y="4276725"/>
          <p14:tracePt t="40557" x="3098800" y="4295775"/>
          <p14:tracePt t="40573" x="3098800" y="4340225"/>
          <p14:tracePt t="40590" x="3098800" y="4348163"/>
          <p14:tracePt t="40607" x="3098800" y="4375150"/>
          <p14:tracePt t="40624" x="3098800" y="4384675"/>
          <p14:tracePt t="40640" x="3098800" y="4394200"/>
          <p14:tracePt t="40657" x="3098800" y="4402138"/>
          <p14:tracePt t="40736" x="3108325" y="4402138"/>
          <p14:tracePt t="40791" x="3116263" y="4402138"/>
          <p14:tracePt t="40836" x="3125788" y="4402138"/>
          <p14:tracePt t="40858" x="3133725" y="4375150"/>
          <p14:tracePt t="40892" x="3133725" y="4348163"/>
          <p14:tracePt t="40904" x="3133725" y="4322763"/>
          <p14:tracePt t="40916" x="3133725" y="4295775"/>
          <p14:tracePt t="40927" x="3133725" y="4268788"/>
          <p14:tracePt t="40943" x="3133725" y="4241800"/>
          <p14:tracePt t="40960" x="3133725" y="4170363"/>
          <p14:tracePt t="40976" x="3133725" y="4133850"/>
          <p14:tracePt t="40993" x="3133725" y="4054475"/>
          <p14:tracePt t="41010" x="3133725" y="4010025"/>
          <p14:tracePt t="41027" x="3133725" y="3956050"/>
          <p14:tracePt t="41043" x="3133725" y="3946525"/>
          <p14:tracePt t="41073" x="3133725" y="3938588"/>
          <p14:tracePt t="41084" x="3133725" y="3929063"/>
          <p14:tracePt t="41096" x="3133725" y="3919538"/>
          <p14:tracePt t="41110" x="3133725" y="3911600"/>
          <p14:tracePt t="41129" x="3125788" y="3902075"/>
          <p14:tracePt t="41144" x="3116263" y="3894138"/>
          <p14:tracePt t="41161" x="3116263" y="3867150"/>
          <p14:tracePt t="41177" x="3116263" y="3848100"/>
          <p14:tracePt t="41194" x="3116263" y="3803650"/>
          <p14:tracePt t="41211" x="3116263" y="3786188"/>
          <p14:tracePt t="41228" x="3125788" y="3759200"/>
          <p14:tracePt t="41244" x="3125788" y="3751263"/>
          <p14:tracePt t="41265" x="3125788" y="3741738"/>
          <p14:tracePt t="41287" x="3125788" y="3732213"/>
          <p14:tracePt t="41309" x="3125788" y="3724275"/>
          <p14:tracePt t="41321" x="3125788" y="3705225"/>
          <p14:tracePt t="41343" x="3133725" y="3687763"/>
          <p14:tracePt t="41354" x="3133725" y="3670300"/>
          <p14:tracePt t="41366" x="3133725" y="3660775"/>
          <p14:tracePt t="41378" x="3143250" y="3633788"/>
          <p14:tracePt t="41395" x="3152775" y="3581400"/>
          <p14:tracePt t="41412" x="3160713" y="3562350"/>
          <p14:tracePt t="41429" x="3160713" y="3544888"/>
          <p14:tracePt t="41446" x="3160713" y="3536950"/>
          <p14:tracePt t="41462" x="3170238" y="3517900"/>
          <p14:tracePt t="41479" x="3179763" y="3509963"/>
          <p14:tracePt t="41496" x="3179763" y="3500438"/>
          <p14:tracePt t="41513" x="3179763" y="3490913"/>
          <p14:tracePt t="41568" x="3179763" y="3482975"/>
          <p14:tracePt t="41591" x="3179763" y="3473450"/>
          <p14:tracePt t="41592" x="3179763" y="3465513"/>
          <p14:tracePt t="41602" x="3179763" y="3455988"/>
          <p14:tracePt t="41615" x="3179763" y="3446463"/>
          <p14:tracePt t="41647" x="3179763" y="3438525"/>
          <p14:tracePt t="41649" x="3179763" y="3429000"/>
          <p14:tracePt t="41670" x="3179763" y="3419475"/>
          <p14:tracePt t="41715" x="3179763" y="3438525"/>
          <p14:tracePt t="41917" x="3179763" y="3446463"/>
          <p14:tracePt t="41918" x="3179763" y="3455988"/>
          <p14:tracePt t="41939" x="3179763" y="3465513"/>
          <p14:tracePt t="41948" x="3187700" y="3527425"/>
          <p14:tracePt t="41965" x="3197225" y="3562350"/>
          <p14:tracePt t="41985" x="3205163" y="3608388"/>
          <p14:tracePt t="41998" x="3224213" y="3705225"/>
          <p14:tracePt t="42015" x="3224213" y="3732213"/>
          <p14:tracePt t="42032" x="3224213" y="3751263"/>
          <p14:tracePt t="42052" x="3224213" y="3768725"/>
          <p14:tracePt t="42066" x="3224213" y="3813175"/>
          <p14:tracePt t="42082" x="3224213" y="3848100"/>
          <p14:tracePt t="42099" x="3224213" y="3875088"/>
          <p14:tracePt t="42119" x="3224213" y="3902075"/>
          <p14:tracePt t="42132" x="3232150" y="3946525"/>
          <p14:tracePt t="42149" x="3232150" y="3965575"/>
          <p14:tracePt t="42166" x="3232150" y="3973513"/>
          <p14:tracePt t="42187" x="3232150" y="3990975"/>
          <p14:tracePt t="42209" x="3232150" y="4000500"/>
          <p14:tracePt t="42216" x="3232150" y="4010025"/>
          <p14:tracePt t="42233" x="3232150" y="4017963"/>
          <p14:tracePt t="42277" x="3232150" y="4027488"/>
          <p14:tracePt t="42299" x="3241675" y="4044950"/>
          <p14:tracePt t="42322" x="3251200" y="4054475"/>
          <p14:tracePt t="42333" x="3251200" y="4062413"/>
          <p14:tracePt t="42344" x="3251200" y="4071938"/>
          <p14:tracePt t="42367" x="3251200" y="4089400"/>
          <p14:tracePt t="42378" x="3251200" y="4098925"/>
          <p14:tracePt t="42401" x="3251200" y="4108450"/>
          <p14:tracePt t="42423" x="3251200" y="4116388"/>
          <p14:tracePt t="42480" x="3251200" y="4125913"/>
          <p14:tracePt t="42502" x="3251200" y="4133850"/>
          <p14:tracePt t="42524" x="3259138" y="4143375"/>
          <p14:tracePt t="42536" x="3259138" y="4152900"/>
          <p14:tracePt t="43558" x="3241675" y="4152900"/>
          <p14:tracePt t="43570" x="3205163" y="4116388"/>
          <p14:tracePt t="43582" x="3160713" y="4071938"/>
          <p14:tracePt t="43593" x="3116263" y="4027488"/>
          <p14:tracePt t="43607" x="3071813" y="3983038"/>
          <p14:tracePt t="43623" x="3000375" y="3919538"/>
          <p14:tracePt t="43640" x="2955925" y="3884613"/>
          <p14:tracePt t="43657" x="2911475" y="3830638"/>
          <p14:tracePt t="43674" x="2901950" y="3822700"/>
          <p14:tracePt t="43690" x="2874963" y="3795713"/>
          <p14:tracePt t="43708" x="2857500" y="3776663"/>
          <p14:tracePt t="43724" x="2822575" y="3732213"/>
          <p14:tracePt t="43741" x="2803525" y="3714750"/>
          <p14:tracePt t="43758" x="2795588" y="3633788"/>
          <p14:tracePt t="43774" x="2786063" y="3616325"/>
          <p14:tracePt t="43791" x="2768600" y="3571875"/>
          <p14:tracePt t="43808" x="2768600" y="3554413"/>
          <p14:tracePt t="43825" x="2751138" y="3500438"/>
          <p14:tracePt t="43841" x="2751138" y="3473450"/>
          <p14:tracePt t="43858" x="2741613" y="3429000"/>
          <p14:tracePt t="43875" x="2741613" y="3419475"/>
          <p14:tracePt t="43892" x="2741613" y="3411538"/>
          <p14:tracePt t="43908" x="2741613" y="3402013"/>
          <p14:tracePt t="43987" x="2741613" y="3394075"/>
          <p14:tracePt t="44032" x="2741613" y="3384550"/>
          <p14:tracePt t="44043" x="2741613" y="3375025"/>
          <p14:tracePt t="44066" x="2741613" y="3357563"/>
          <p14:tracePt t="44077" x="2741613" y="3340100"/>
          <p14:tracePt t="44088" x="2732088" y="3330575"/>
          <p14:tracePt t="44099" x="2724150" y="3330575"/>
          <p14:tracePt t="44111" x="2724150" y="3322638"/>
          <p14:tracePt t="44126" x="2724150" y="3303588"/>
          <p14:tracePt t="44144" x="2714625" y="3303588"/>
          <p14:tracePt t="44268" x="2714625" y="3322638"/>
          <p14:tracePt t="44302" x="2714625" y="3348038"/>
          <p14:tracePt t="44313" x="2714625" y="3375025"/>
          <p14:tracePt t="44324" x="2714625" y="3402013"/>
          <p14:tracePt t="44335" x="2714625" y="3419475"/>
          <p14:tracePt t="44347" x="2714625" y="3438525"/>
          <p14:tracePt t="44361" x="2714625" y="3455988"/>
          <p14:tracePt t="44378" x="2714625" y="3509963"/>
          <p14:tracePt t="44394" x="2714625" y="3536950"/>
          <p14:tracePt t="44411" x="2714625" y="3589338"/>
          <p14:tracePt t="44428" x="2714625" y="3608388"/>
          <p14:tracePt t="44444" x="2714625" y="3643313"/>
          <p14:tracePt t="44461" x="2714625" y="3670300"/>
          <p14:tracePt t="44478" x="2714625" y="3724275"/>
          <p14:tracePt t="44495" x="2714625" y="3741738"/>
          <p14:tracePt t="44511" x="2714625" y="3768725"/>
          <p14:tracePt t="44529" x="2714625" y="3786188"/>
          <p14:tracePt t="44549" x="2714625" y="3813175"/>
          <p14:tracePt t="44562" x="2714625" y="3867150"/>
          <p14:tracePt t="44579" x="2714625" y="3919538"/>
          <p14:tracePt t="44596" x="2714625" y="3946525"/>
          <p14:tracePt t="44617" x="2714625" y="3990975"/>
          <p14:tracePt t="44629" x="2724150" y="4044950"/>
          <p14:tracePt t="44646" x="2724150" y="4071938"/>
          <p14:tracePt t="44662" x="2724150" y="4098925"/>
          <p14:tracePt t="44679" x="2741613" y="4143375"/>
          <p14:tracePt t="44696" x="2741613" y="4170363"/>
          <p14:tracePt t="44713" x="2741613" y="4197350"/>
          <p14:tracePt t="44729" x="2741613" y="4214813"/>
          <p14:tracePt t="44746" x="2741613" y="4232275"/>
          <p14:tracePt t="44763" x="2741613" y="4241800"/>
          <p14:tracePt t="45806" x="2751138" y="4241800"/>
          <p14:tracePt t="46440" x="2751138" y="4232275"/>
          <p14:tracePt t="46463" x="2751138" y="4205288"/>
          <p14:tracePt t="46484" x="2751138" y="4187825"/>
          <p14:tracePt t="46486" x="2751138" y="4170363"/>
          <p14:tracePt t="46507" x="2741613" y="4152900"/>
          <p14:tracePt t="46508" x="2741613" y="4143375"/>
          <p14:tracePt t="46529" x="2741613" y="4133850"/>
          <p14:tracePt t="46539" x="2741613" y="4125913"/>
          <p14:tracePt t="46556" x="2741613" y="4116388"/>
          <p14:tracePt t="46575" x="2732088" y="4098925"/>
          <p14:tracePt t="46597" x="2714625" y="4081463"/>
          <p14:tracePt t="46606" x="2670175" y="4017963"/>
          <p14:tracePt t="46623" x="2660650" y="4010025"/>
          <p14:tracePt t="46642" x="2643188" y="4010025"/>
          <p14:tracePt t="46656" x="2589213" y="3973513"/>
          <p14:tracePt t="46673" x="2411413" y="3956050"/>
          <p14:tracePt t="46690" x="2276475" y="3946525"/>
          <p14:tracePt t="46709" x="2143125" y="3938588"/>
          <p14:tracePt t="46723" x="1751013" y="3911600"/>
          <p14:tracePt t="46740" x="1438275" y="3884613"/>
          <p14:tracePt t="46757" x="1339850" y="3867150"/>
          <p14:tracePt t="46777" x="1241425" y="3848100"/>
          <p14:tracePt t="46790" x="1187450" y="3848100"/>
          <p14:tracePt t="46807" x="1143000" y="3848100"/>
          <p14:tracePt t="46824" x="1133475" y="3848100"/>
          <p14:tracePt t="46844" x="1125538" y="3848100"/>
          <p14:tracePt t="46857" x="1071563" y="3848100"/>
          <p14:tracePt t="46874" x="1044575" y="3848100"/>
          <p14:tracePt t="46891" x="1036638" y="3848100"/>
          <p14:tracePt t="46912" x="1027113" y="3840163"/>
          <p14:tracePt t="46934" x="1000125" y="3840163"/>
          <p14:tracePt t="46957" x="973138" y="3840163"/>
          <p14:tracePt t="46958" x="938213" y="3840163"/>
          <p14:tracePt t="46979" x="901700" y="3840163"/>
          <p14:tracePt t="46991" x="901700" y="3830638"/>
          <p14:tracePt t="47857" x="919163" y="3830638"/>
          <p14:tracePt t="48037" x="938213" y="3830638"/>
          <p14:tracePt t="48048" x="946150" y="3822700"/>
          <p14:tracePt t="48059" x="965200" y="3813175"/>
          <p14:tracePt t="48071" x="973138" y="3813175"/>
          <p14:tracePt t="48093" x="982663" y="3813175"/>
          <p14:tracePt t="48116" x="990600" y="3813175"/>
          <p14:tracePt t="48127" x="1000125" y="3813175"/>
          <p14:tracePt t="48150" x="1017588" y="3803650"/>
          <p14:tracePt t="48161" x="1027113" y="3803650"/>
          <p14:tracePt t="48172" x="1044575" y="3803650"/>
          <p14:tracePt t="48183" x="1054100" y="3803650"/>
          <p14:tracePt t="49306" x="1071563" y="3803650"/>
          <p14:tracePt t="49421" x="1098550" y="3803650"/>
          <p14:tracePt t="49422" x="1187450" y="3803650"/>
          <p14:tracePt t="49443" x="1285875" y="3803650"/>
          <p14:tracePt t="49454" x="1608138" y="3840163"/>
          <p14:tracePt t="49471" x="1795463" y="3867150"/>
          <p14:tracePt t="49488" x="1982788" y="3894138"/>
          <p14:tracePt t="49504" x="2401888" y="3946525"/>
          <p14:tracePt t="49521" x="2527300" y="3946525"/>
          <p14:tracePt t="49538" x="2571750" y="3946525"/>
          <p14:tracePt t="49556" x="2625725" y="3946525"/>
          <p14:tracePt t="49571" x="2679700" y="3946525"/>
          <p14:tracePt t="49588" x="2687638" y="3946525"/>
          <p14:tracePt t="49605" x="2697163" y="3946525"/>
          <p14:tracePt t="49691" x="2714625" y="3946525"/>
          <p14:tracePt t="49702" x="2724150" y="3946525"/>
          <p14:tracePt t="49705" x="2732088" y="3946525"/>
          <p14:tracePt t="49722" x="2795588" y="3938588"/>
          <p14:tracePt t="49739" x="2813050" y="3938588"/>
          <p14:tracePt t="49758" x="2830513" y="3938588"/>
          <p14:tracePt t="49772" x="2867025" y="3919538"/>
          <p14:tracePt t="49789" x="2884488" y="3911600"/>
          <p14:tracePt t="49806" x="2894013" y="3911600"/>
          <p14:tracePt t="49849" x="2894013" y="3902075"/>
          <p14:tracePt t="49962" x="2884488" y="3902075"/>
          <p14:tracePt t="49983" x="2874963" y="3894138"/>
          <p14:tracePt t="49984" x="2874963" y="3884613"/>
          <p14:tracePt t="50005" x="2867025" y="3884613"/>
          <p14:tracePt t="50007" x="2857500" y="3875088"/>
          <p14:tracePt t="50028" x="2847975" y="3867150"/>
          <p14:tracePt t="50040" x="2822575" y="3857625"/>
          <p14:tracePt t="50057" x="2813050" y="3857625"/>
          <p14:tracePt t="50074" x="2795588" y="3857625"/>
          <p14:tracePt t="50091" x="2795588" y="3848100"/>
          <p14:tracePt t="50108" x="2786063" y="3848100"/>
          <p14:tracePt t="50142" x="2786063" y="3840163"/>
          <p14:tracePt t="50186" x="2776538" y="3840163"/>
          <p14:tracePt t="50230" x="2768600" y="3840163"/>
          <p14:tracePt t="50253" x="2759075" y="3840163"/>
          <p14:tracePt t="50275" x="2741613" y="3830638"/>
          <p14:tracePt t="50298" x="2732088" y="3822700"/>
          <p14:tracePt t="50310" x="2724150" y="3822700"/>
          <p14:tracePt t="50343" x="2714625" y="3822700"/>
          <p14:tracePt t="50365" x="2714625" y="3813175"/>
          <p14:tracePt t="51557" x="2705100" y="3813175"/>
          <p14:tracePt t="51569" x="2697163" y="3813175"/>
          <p14:tracePt t="51570" x="2697163" y="3803650"/>
          <p14:tracePt t="51908" x="2705100" y="3795713"/>
          <p14:tracePt t="51930" x="2705100" y="3786188"/>
          <p14:tracePt t="51952" x="2714625" y="3786188"/>
          <p14:tracePt t="51953" x="2714625" y="3768725"/>
          <p14:tracePt t="51974" x="2724150" y="3759200"/>
          <p14:tracePt t="51986" x="2732088" y="3751263"/>
          <p14:tracePt t="52001" x="2751138" y="3751263"/>
          <p14:tracePt t="52017" x="2751138" y="3741738"/>
          <p14:tracePt t="52034" x="2759075" y="3741738"/>
          <p14:tracePt t="52098" x="2759075" y="3732213"/>
          <p14:tracePt t="52132" x="2759075" y="3724275"/>
          <p14:tracePt t="52143" x="2768600" y="3724275"/>
          <p14:tracePt t="52379" x="2786063" y="3724275"/>
          <p14:tracePt t="52390" x="2803525" y="3724275"/>
          <p14:tracePt t="52413" x="2822575" y="3732213"/>
          <p14:tracePt t="52414" x="2830513" y="3732213"/>
          <p14:tracePt t="52435" x="2830513" y="3741738"/>
          <p14:tracePt t="52437" x="2840038" y="3741738"/>
          <p14:tracePt t="52458" x="2857500" y="3741738"/>
          <p14:tracePt t="52470" x="2894013" y="3759200"/>
          <p14:tracePt t="52487" x="2911475" y="3759200"/>
          <p14:tracePt t="52503" x="2919413" y="3768725"/>
          <p14:tracePt t="52520" x="2946400" y="3768725"/>
          <p14:tracePt t="52537" x="2982913" y="3776663"/>
          <p14:tracePt t="52554" x="3000375" y="3786188"/>
          <p14:tracePt t="52571" x="3027363" y="3795713"/>
          <p14:tracePt t="52587" x="3036888" y="3795713"/>
          <p14:tracePt t="52661" x="3044825" y="3795713"/>
          <p14:tracePt t="52662" x="3062288" y="3803650"/>
          <p14:tracePt t="52683" x="3071813" y="3803650"/>
          <p14:tracePt t="52688" x="3081338" y="3803650"/>
          <p14:tracePt t="52706" x="3098800" y="3803650"/>
          <p14:tracePt t="52721" x="3133725" y="3803650"/>
          <p14:tracePt t="52738" x="3179763" y="3822700"/>
          <p14:tracePt t="52755" x="3187700" y="3822700"/>
          <p14:tracePt t="52773" x="3197225" y="3822700"/>
          <p14:tracePt t="52788" x="3205163" y="3822700"/>
          <p14:tracePt t="52863" x="3214688" y="3822700"/>
          <p14:tracePt t="52886" x="3224213" y="3822700"/>
          <p14:tracePt t="52887" x="3232150" y="3822700"/>
          <p14:tracePt t="52919" x="3232150" y="3830638"/>
          <p14:tracePt t="52987" x="3241675" y="3830638"/>
          <p14:tracePt t="54557" x="3259138" y="3840163"/>
          <p14:tracePt t="55113" x="3276600" y="3840163"/>
          <p14:tracePt t="55114" x="3313113" y="3848100"/>
          <p14:tracePt t="55136" x="3357563" y="3857625"/>
          <p14:tracePt t="55137" x="3394075" y="3875088"/>
          <p14:tracePt t="55158" x="3438525" y="3894138"/>
          <p14:tracePt t="55169" x="3446463" y="3902075"/>
          <p14:tracePt t="55184" x="3465513" y="3902075"/>
          <p14:tracePt t="55201" x="3455988" y="3911600"/>
          <p14:tracePt t="56216" x="3438525" y="3919538"/>
          <p14:tracePt t="56238" x="3429000" y="3929063"/>
          <p14:tracePt t="56249" x="3419475" y="3929063"/>
          <p14:tracePt t="56272" x="3419475" y="3938588"/>
          <p14:tracePt t="56273" x="3411538" y="3938588"/>
          <p14:tracePt t="56294" x="3402013" y="3938588"/>
          <p14:tracePt t="56519" x="3394075" y="3938588"/>
          <p14:tracePt t="56521" x="3384550" y="3938588"/>
          <p14:tracePt t="56543" x="3384550" y="3946525"/>
          <p14:tracePt t="56564" x="3375025" y="3965575"/>
          <p14:tracePt t="56566" x="3367088" y="3965575"/>
          <p14:tracePt t="56587" x="3348038" y="3965575"/>
          <p14:tracePt t="56591" x="3340100" y="3973513"/>
          <p14:tracePt t="56611" x="3322638" y="3973513"/>
          <p14:tracePt t="56632" x="3303588" y="3983038"/>
          <p14:tracePt t="56642" x="3251200" y="3983038"/>
          <p14:tracePt t="56658" x="3224213" y="3983038"/>
          <p14:tracePt t="56677" x="3197225" y="3983038"/>
          <p14:tracePt t="56692" x="3170238" y="3983038"/>
          <p14:tracePt t="56709" x="3116263" y="3983038"/>
          <p14:tracePt t="56725" x="3089275" y="3983038"/>
          <p14:tracePt t="56744" x="3062288" y="3983038"/>
          <p14:tracePt t="56759" x="3036888" y="3983038"/>
          <p14:tracePt t="56776" x="2973388" y="3946525"/>
          <p14:tracePt t="56792" x="2938463" y="3938588"/>
          <p14:tracePt t="56812" x="2894013" y="3919538"/>
          <p14:tracePt t="56826" x="2803525" y="3867150"/>
          <p14:tracePt t="56843" x="2741613" y="3822700"/>
          <p14:tracePt t="56859" x="2697163" y="3786188"/>
          <p14:tracePt t="56880" x="2652713" y="3751263"/>
          <p14:tracePt t="56893" x="2589213" y="3697288"/>
          <p14:tracePt t="56913" x="2517775" y="3652838"/>
          <p14:tracePt t="56926" x="2295525" y="3465513"/>
          <p14:tracePt t="56943" x="2251075" y="3429000"/>
          <p14:tracePt t="56960" x="2205038" y="3384550"/>
          <p14:tracePt t="56981" x="2160588" y="3340100"/>
          <p14:tracePt t="56993" x="2098675" y="3286125"/>
          <p14:tracePt t="57010" x="2036763" y="3224213"/>
          <p14:tracePt t="57027" x="1973263" y="3170238"/>
          <p14:tracePt t="57048" x="1919288" y="3108325"/>
          <p14:tracePt t="57060" x="1857375" y="3062288"/>
          <p14:tracePt t="57077" x="1812925" y="3036888"/>
          <p14:tracePt t="57094" x="1768475" y="3009900"/>
          <p14:tracePt t="57111" x="1704975" y="2965450"/>
          <p14:tracePt t="57128" x="1670050" y="2919413"/>
          <p14:tracePt t="57144" x="1633538" y="2901950"/>
          <p14:tracePt t="57161" x="1608138" y="2894013"/>
          <p14:tracePt t="57178" x="1544638" y="2840038"/>
          <p14:tracePt t="57195" x="1527175" y="2830513"/>
          <p14:tracePt t="57211" x="1517650" y="2822575"/>
          <p14:tracePt t="57229" x="1517650" y="2803525"/>
          <p14:tracePt t="57245" x="1509713" y="2803525"/>
          <p14:tracePt t="57262" x="1509713" y="2795588"/>
          <p14:tracePt t="57285" x="1509713" y="2786063"/>
          <p14:tracePt t="57420" x="1509713" y="2776538"/>
          <p14:tracePt t="57509" x="1509713" y="2768600"/>
          <p14:tracePt t="57532" x="1500188" y="2751138"/>
          <p14:tracePt t="57554" x="1490663" y="2724150"/>
          <p14:tracePt t="57555" x="1490663" y="2714625"/>
          <p14:tracePt t="57577" x="1490663" y="2705100"/>
          <p14:tracePt t="57580" x="1490663" y="2687638"/>
          <p14:tracePt t="57600" x="1490663" y="2660650"/>
          <p14:tracePt t="57613" x="1473200" y="2589213"/>
          <p14:tracePt t="57630" x="1473200" y="2536825"/>
          <p14:tracePt t="57647" x="1473200" y="2517775"/>
          <p14:tracePt t="57667" x="1473200" y="2509838"/>
          <p14:tracePt t="57680" x="1473200" y="2455863"/>
          <p14:tracePt t="57697" x="1473200" y="2401888"/>
          <p14:tracePt t="57714" x="1473200" y="2374900"/>
          <p14:tracePt t="57734" x="1473200" y="2347913"/>
          <p14:tracePt t="57747" x="1473200" y="2268538"/>
          <p14:tracePt t="57764" x="1473200" y="2197100"/>
          <p14:tracePt t="57781" x="1473200" y="2170113"/>
          <p14:tracePt t="57802" x="1473200" y="2143125"/>
          <p14:tracePt t="57814" x="1473200" y="2116138"/>
          <p14:tracePt t="57831" x="1482725" y="2081213"/>
          <p14:tracePt t="57848" x="1490663" y="2054225"/>
          <p14:tracePt t="57869" x="1500188" y="2017713"/>
          <p14:tracePt t="57881" x="1500188" y="1982788"/>
          <p14:tracePt t="57898" x="1500188" y="1955800"/>
          <p14:tracePt t="57915" x="1509713" y="1928813"/>
          <p14:tracePt t="57932" x="1509713" y="1919288"/>
          <p14:tracePt t="57948" x="1509713" y="1901825"/>
          <p14:tracePt t="57965" x="1517650" y="1901825"/>
          <p14:tracePt t="58117" x="1517650" y="1911350"/>
          <p14:tracePt t="58118" x="1517650" y="1919288"/>
          <p14:tracePt t="58139" x="1517650" y="1928813"/>
          <p14:tracePt t="58149" x="1554163" y="2009775"/>
          <p14:tracePt t="58166" x="1581150" y="2071688"/>
          <p14:tracePt t="58184" x="1608138" y="2143125"/>
          <p14:tracePt t="58200" x="1687513" y="2339975"/>
          <p14:tracePt t="58217" x="1724025" y="2428875"/>
          <p14:tracePt t="58233" x="1731963" y="2455863"/>
          <p14:tracePt t="58252" x="1731963" y="2482850"/>
          <p14:tracePt t="58267" x="1751013" y="2517775"/>
          <p14:tracePt t="58284" x="1751013" y="2527300"/>
          <p14:tracePt t="58499" x="1751013" y="2536825"/>
          <p14:tracePt t="58501" x="1751013" y="2544763"/>
          <p14:tracePt t="58523" x="1751013" y="2554288"/>
          <p14:tracePt t="58544" x="1751013" y="2562225"/>
          <p14:tracePt t="58552" x="1751013" y="2571750"/>
          <p14:tracePt t="58568" x="1751013" y="2581275"/>
          <p14:tracePt t="58589" x="1751013" y="2589213"/>
          <p14:tracePt t="58602" x="1751013" y="2598738"/>
          <p14:tracePt t="58635" x="1751013" y="2608263"/>
          <p14:tracePt t="58679" x="1751013" y="2616200"/>
          <p14:tracePt t="58681" x="1741488" y="2625725"/>
          <p14:tracePt t="58702" x="1731963" y="2633663"/>
          <p14:tracePt t="58703" x="1724025" y="2643188"/>
          <p14:tracePt t="58748" x="1714500" y="2652713"/>
          <p14:tracePt t="58769" x="1697038" y="2670175"/>
          <p14:tracePt t="58770" x="1679575" y="2670175"/>
          <p14:tracePt t="58792" x="1660525" y="2679700"/>
          <p14:tracePt t="58803" x="1616075" y="2705100"/>
          <p14:tracePt t="58820" x="1608138" y="2714625"/>
          <p14:tracePt t="58837" x="1598613" y="2714625"/>
          <p14:tracePt t="58853" x="1517650" y="2751138"/>
          <p14:tracePt t="58870" x="1428750" y="2786063"/>
          <p14:tracePt t="58887" x="1411288" y="2786063"/>
          <p14:tracePt t="58904" x="1393825" y="2795588"/>
          <p14:tracePt t="58920" x="1366838" y="2795588"/>
          <p14:tracePt t="58937" x="1330325" y="2822575"/>
          <p14:tracePt t="58954" x="1312863" y="2822575"/>
          <p14:tracePt t="58972" x="1303338" y="2822575"/>
          <p14:tracePt t="58987" x="1295400" y="2830513"/>
          <p14:tracePt t="59004" x="1285875" y="2830513"/>
          <p14:tracePt t="59021" x="1276350" y="2840038"/>
          <p14:tracePt t="59039" x="1276350" y="2847975"/>
          <p14:tracePt t="59054" x="1250950" y="2857500"/>
          <p14:tracePt t="59071" x="1241425" y="2857500"/>
          <p14:tracePt t="59088" x="1223963" y="2867025"/>
          <p14:tracePt t="59107" x="1214438" y="2867025"/>
          <p14:tracePt t="59121" x="1214438" y="2874963"/>
          <p14:tracePt t="59138" x="1204913" y="2884488"/>
          <p14:tracePt t="59242" x="1204913" y="2894013"/>
          <p14:tracePt t="59243" x="1196975" y="2894013"/>
          <p14:tracePt t="59264" x="1179513" y="2901950"/>
          <p14:tracePt t="59272" x="1179513" y="2911475"/>
          <p14:tracePt t="59289" x="1169988" y="2911475"/>
          <p14:tracePt t="59306" x="1169988" y="2919413"/>
          <p14:tracePt t="59332" x="1160463" y="2919413"/>
          <p14:tracePt t="59355" x="1160463" y="2928938"/>
          <p14:tracePt t="59377" x="1152525" y="2938463"/>
          <p14:tracePt t="59467" x="1152525" y="2946400"/>
          <p14:tracePt t="59478" x="1152525" y="2955925"/>
          <p14:tracePt t="59500" x="1143000" y="2955925"/>
          <p14:tracePt t="59512" x="1143000" y="2965450"/>
          <p14:tracePt t="59545" x="1133475" y="2973388"/>
          <p14:tracePt t="59557" x="1125538" y="2973388"/>
          <p14:tracePt t="59568" x="1125538" y="2982913"/>
          <p14:tracePt t="59579" x="1116013" y="2982913"/>
          <p14:tracePt t="59590" x="1116013" y="2990850"/>
          <p14:tracePt t="59607" x="1116013" y="3000375"/>
          <p14:tracePt t="59624" x="1108075" y="3009900"/>
          <p14:tracePt t="59641" x="1108075" y="3017838"/>
          <p14:tracePt t="59658" x="1108075" y="3027363"/>
          <p14:tracePt t="62806" x="1116013" y="3027363"/>
          <p14:tracePt t="63179" x="1133475" y="3027363"/>
          <p14:tracePt t="63181" x="1187450" y="3027363"/>
          <p14:tracePt t="63202" x="1250950" y="3027363"/>
          <p14:tracePt t="63213" x="1276350" y="3027363"/>
          <p14:tracePt t="63226" x="1295400" y="3027363"/>
          <p14:tracePt t="63243" x="1312863" y="3027363"/>
          <p14:tracePt t="63260" x="1366838" y="3036888"/>
          <p14:tracePt t="63276" x="1490663" y="3044825"/>
          <p14:tracePt t="63293" x="1562100" y="3044825"/>
          <p14:tracePt t="63310" x="1633538" y="3044825"/>
          <p14:tracePt t="63327" x="1660525" y="3044825"/>
          <p14:tracePt t="63343" x="1714500" y="3044825"/>
          <p14:tracePt t="63360" x="1731963" y="3044825"/>
          <p14:tracePt t="63377" x="1768475" y="3044825"/>
          <p14:tracePt t="63394" x="1776413" y="3044825"/>
          <p14:tracePt t="63410" x="1795463" y="3044825"/>
          <p14:tracePt t="63517" x="1803400" y="3044825"/>
          <p14:tracePt t="63528" x="1812925" y="3044825"/>
          <p14:tracePt t="63550" x="1822450" y="3044825"/>
          <p14:tracePt t="64439" x="1830388" y="3044825"/>
          <p14:tracePt t="64462" x="1830388" y="3036888"/>
          <p14:tracePt t="64484" x="1830388" y="3027363"/>
          <p14:tracePt t="64495" x="1830388" y="3017838"/>
          <p14:tracePt t="64540" x="1830388" y="3009900"/>
          <p14:tracePt t="64585" x="1839913" y="3009900"/>
          <p14:tracePt t="64608" x="1847850" y="3009900"/>
          <p14:tracePt t="64609" x="1847850" y="3000375"/>
          <p14:tracePt t="64654" x="1847850" y="2990850"/>
          <p14:tracePt t="64720" x="1847850" y="2982913"/>
          <p14:tracePt t="64810" x="1847850" y="2973388"/>
          <p14:tracePt t="64833" x="1847850" y="2965450"/>
          <p14:tracePt t="64834" x="1847850" y="2955925"/>
          <p14:tracePt t="64924" x="1847850" y="2946400"/>
          <p14:tracePt t="64969" x="1839913" y="2946400"/>
          <p14:tracePt t="65587" x="1830388" y="2946400"/>
          <p14:tracePt t="65598" x="1822450" y="2965450"/>
          <p14:tracePt t="65609" x="1795463" y="2973388"/>
          <p14:tracePt t="65622" x="1776413" y="2990850"/>
          <p14:tracePt t="65639" x="1731963" y="3017838"/>
          <p14:tracePt t="65656" x="1704975" y="3036888"/>
          <p14:tracePt t="65672" x="1643063" y="3062288"/>
          <p14:tracePt t="65689" x="1616075" y="3081338"/>
          <p14:tracePt t="65706" x="1536700" y="3098800"/>
          <p14:tracePt t="65723" x="1482725" y="3098800"/>
          <p14:tracePt t="65739" x="1393825" y="3116263"/>
          <p14:tracePt t="65756" x="1357313" y="3125788"/>
          <p14:tracePt t="65773" x="1339850" y="3125788"/>
          <p14:tracePt t="65789" x="1303338" y="3125788"/>
          <p14:tracePt t="65806" x="1276350" y="3125788"/>
          <p14:tracePt t="65823" x="1204913" y="3125788"/>
          <p14:tracePt t="65840" x="1179513" y="3125788"/>
          <p14:tracePt t="65857" x="1160463" y="3125788"/>
          <p14:tracePt t="65873" x="1143000" y="3125788"/>
          <p14:tracePt t="65890" x="1116013" y="3125788"/>
          <p14:tracePt t="65907" x="1108075" y="3125788"/>
          <p14:tracePt t="65924" x="1089025" y="3125788"/>
          <p14:tracePt t="65940" x="1071563" y="3125788"/>
          <p14:tracePt t="67056" x="1071563" y="3143250"/>
          <p14:tracePt t="67420" x="1071563" y="3152775"/>
          <p14:tracePt t="67422" x="1108075" y="3224213"/>
          <p14:tracePt t="67443" x="1143000" y="3295650"/>
          <p14:tracePt t="67448" x="1196975" y="3429000"/>
          <p14:tracePt t="67465" x="1258888" y="3562350"/>
          <p14:tracePt t="67482" x="1295400" y="3776663"/>
          <p14:tracePt t="67498" x="1366838" y="4108450"/>
          <p14:tracePt t="67515" x="1401763" y="4224338"/>
          <p14:tracePt t="67532" x="1465263" y="4446588"/>
          <p14:tracePt t="67549" x="1500188" y="4554538"/>
          <p14:tracePt t="67565" x="1571625" y="4741863"/>
          <p14:tracePt t="67582" x="1598613" y="4822825"/>
          <p14:tracePt t="67599" x="1679575" y="5027613"/>
          <p14:tracePt t="67616" x="1697038" y="5108575"/>
          <p14:tracePt t="67632" x="1741488" y="5259388"/>
          <p14:tracePt t="67649" x="1758950" y="5330825"/>
          <p14:tracePt t="67666" x="1795463" y="5473700"/>
          <p14:tracePt t="67683" x="1830388" y="5554663"/>
          <p14:tracePt t="67699" x="1911350" y="5697538"/>
          <p14:tracePt t="67716" x="1946275" y="5768975"/>
          <p14:tracePt t="67733" x="1990725" y="5830888"/>
          <p14:tracePt t="67750" x="2009775" y="5840413"/>
          <p14:tracePt t="67766" x="2036763" y="5857875"/>
          <p14:tracePt t="67783" x="2062163" y="5867400"/>
          <p14:tracePt t="67800" x="2098675" y="5894388"/>
          <p14:tracePt t="67817" x="2125663" y="5902325"/>
          <p14:tracePt t="67833" x="2197100" y="5938838"/>
          <p14:tracePt t="67850" x="2268538" y="5965825"/>
          <p14:tracePt t="67867" x="2374900" y="6000750"/>
          <p14:tracePt t="67884" x="2411413" y="6010275"/>
          <p14:tracePt t="67900" x="2482850" y="6018213"/>
          <p14:tracePt t="67917" x="2509838" y="6027738"/>
          <p14:tracePt t="67934" x="2581275" y="6027738"/>
          <p14:tracePt t="67951" x="2633663" y="6027738"/>
          <p14:tracePt t="67968" x="2732088" y="6027738"/>
          <p14:tracePt t="67985" x="2776538" y="6027738"/>
          <p14:tracePt t="68001" x="2840038" y="6027738"/>
          <p14:tracePt t="68018" x="2857500" y="6027738"/>
          <p14:tracePt t="68034" x="2884488" y="6027738"/>
          <p14:tracePt t="68051" x="2901950" y="6027738"/>
          <p14:tracePt t="68068" x="2911475" y="6010275"/>
          <p14:tracePt t="68085" x="2919413" y="6010275"/>
          <p14:tracePt t="68101" x="2965450" y="5991225"/>
          <p14:tracePt t="68118" x="2990850" y="5983288"/>
          <p14:tracePt t="68135" x="3017838" y="5983288"/>
          <p14:tracePt t="68152" x="3044825" y="5973763"/>
          <p14:tracePt t="68169" x="3071813" y="5956300"/>
          <p14:tracePt t="68185" x="3152775" y="5929313"/>
          <p14:tracePt t="68202" x="3179763" y="5911850"/>
          <p14:tracePt t="68219" x="3214688" y="5902325"/>
          <p14:tracePt t="68235" x="3251200" y="5884863"/>
          <p14:tracePt t="68252" x="3295650" y="5875338"/>
          <p14:tracePt t="68269" x="3303588" y="5867400"/>
          <p14:tracePt t="68287" x="3322638" y="5857875"/>
          <p14:tracePt t="68303" x="3348038" y="5857875"/>
          <p14:tracePt t="68319" x="3384550" y="5848350"/>
          <p14:tracePt t="68336" x="3394075" y="5840413"/>
          <p14:tracePt t="68354" x="3411538" y="5830888"/>
          <p14:tracePt t="68369" x="3446463" y="5822950"/>
          <p14:tracePt t="68387" x="3490913" y="5803900"/>
          <p14:tracePt t="68403" x="3536950" y="5795963"/>
          <p14:tracePt t="68422" x="3589338" y="5786438"/>
          <p14:tracePt t="68437" x="3670300" y="5759450"/>
          <p14:tracePt t="68453" x="3724275" y="5741988"/>
          <p14:tracePt t="68470" x="3768725" y="5724525"/>
          <p14:tracePt t="68489" x="3813175" y="5705475"/>
          <p14:tracePt t="68504" x="3875088" y="5680075"/>
          <p14:tracePt t="68520" x="3911600" y="5670550"/>
          <p14:tracePt t="68537" x="3919538" y="5653088"/>
          <p14:tracePt t="68557" x="3938588" y="5643563"/>
          <p14:tracePt t="68571" x="3946525" y="5643563"/>
          <p14:tracePt t="68587" x="3956050" y="5616575"/>
          <p14:tracePt t="68605" x="3990975" y="5589588"/>
          <p14:tracePt t="68624" x="4017963" y="5572125"/>
          <p14:tracePt t="68638" x="4062413" y="5545138"/>
          <p14:tracePt t="68654" x="4108450" y="5500688"/>
          <p14:tracePt t="68671" x="4125913" y="5483225"/>
          <p14:tracePt t="68692" x="4143375" y="5456238"/>
          <p14:tracePt t="68705" x="4160838" y="5419725"/>
          <p14:tracePt t="68721" x="4170363" y="5375275"/>
          <p14:tracePt t="68738" x="4179888" y="5367338"/>
          <p14:tracePt t="68759" x="4187825" y="5348288"/>
          <p14:tracePt t="68772" x="4187825" y="5313363"/>
          <p14:tracePt t="68788" x="4187825" y="5303838"/>
          <p14:tracePt t="68805" x="4187825" y="5295900"/>
          <p14:tracePt t="68827" x="4187825" y="5276850"/>
          <p14:tracePt t="68839" x="4187825" y="5259388"/>
          <p14:tracePt t="68855" x="4187825" y="5232400"/>
          <p14:tracePt t="68872" x="4187825" y="5214938"/>
          <p14:tracePt t="68889" x="4179888" y="5197475"/>
          <p14:tracePt t="68906" x="4170363" y="5153025"/>
          <p14:tracePt t="68922" x="4160838" y="5143500"/>
          <p14:tracePt t="68939" x="4152900" y="5133975"/>
          <p14:tracePt t="68962" x="4143375" y="5116513"/>
          <p14:tracePt t="68973" x="4116388" y="5089525"/>
          <p14:tracePt t="68989" x="4108450" y="5081588"/>
          <p14:tracePt t="69008" x="4098925" y="5072063"/>
          <p14:tracePt t="69052" x="4089400" y="5054600"/>
          <p14:tracePt t="69053" x="4062413" y="5045075"/>
          <p14:tracePt t="69074" x="4044950" y="5027613"/>
          <p14:tracePt t="69076" x="4037013" y="5018088"/>
          <p14:tracePt t="69097" x="4017963" y="5000625"/>
          <p14:tracePt t="69107" x="4010025" y="4991100"/>
          <p14:tracePt t="69124" x="4000500" y="4991100"/>
          <p14:tracePt t="69142" x="3983038" y="4991100"/>
          <p14:tracePt t="69157" x="3946525" y="4965700"/>
          <p14:tracePt t="69174" x="3902075" y="4956175"/>
          <p14:tracePt t="69190" x="3894138" y="4956175"/>
          <p14:tracePt t="69209" x="3884613" y="4956175"/>
          <p14:tracePt t="69224" x="3857625" y="4938713"/>
          <p14:tracePt t="69241" x="3848100" y="4938713"/>
          <p14:tracePt t="69299" x="3830638" y="4938713"/>
          <p14:tracePt t="69300" x="3822700" y="4938713"/>
          <p14:tracePt t="69323" x="3813175" y="4938713"/>
          <p14:tracePt t="69389" x="3803650" y="4938713"/>
          <p14:tracePt t="69412" x="3795713" y="4938713"/>
          <p14:tracePt t="69457" x="3786188" y="4938713"/>
          <p14:tracePt t="69479" x="3776663" y="4938713"/>
          <p14:tracePt t="69482" x="3768725" y="4938713"/>
          <p14:tracePt t="69503" x="3759200" y="4946650"/>
          <p14:tracePt t="69524" x="3751263" y="4956175"/>
          <p14:tracePt t="69526" x="3741738" y="4956175"/>
          <p14:tracePt t="69547" x="3732213" y="4965700"/>
          <p14:tracePt t="69559" x="3724275" y="4991100"/>
          <p14:tracePt t="69576" x="3714750" y="4991100"/>
          <p14:tracePt t="69593" x="3714750" y="5000625"/>
          <p14:tracePt t="69609" x="3705225" y="5018088"/>
          <p14:tracePt t="69626" x="3687763" y="5037138"/>
          <p14:tracePt t="69643" x="3687763" y="5045075"/>
          <p14:tracePt t="69660" x="3687763" y="5054600"/>
          <p14:tracePt t="69683" x="3687763" y="5062538"/>
          <p14:tracePt t="69704" x="3679825" y="5081588"/>
          <p14:tracePt t="69710" x="3679825" y="5089525"/>
          <p14:tracePt t="69727" x="3679825" y="5099050"/>
          <p14:tracePt t="69743" x="3679825" y="5108575"/>
          <p14:tracePt t="69760" x="3670300" y="5153025"/>
          <p14:tracePt t="69777" x="3670300" y="5160963"/>
          <p14:tracePt t="69794" x="3670300" y="5170488"/>
          <p14:tracePt t="69810" x="3670300" y="5197475"/>
          <p14:tracePt t="69827" x="3670300" y="5224463"/>
          <p14:tracePt t="69844" x="3670300" y="5232400"/>
          <p14:tracePt t="69862" x="3670300" y="5241925"/>
          <p14:tracePt t="69877" x="3670300" y="5232400"/>
          <p14:tracePt t="70020" x="3670300" y="5205413"/>
          <p14:tracePt t="70042" x="3670300" y="5180013"/>
          <p14:tracePt t="70043" x="3679825" y="5133975"/>
          <p14:tracePt t="70064" x="3687763" y="5099050"/>
          <p14:tracePt t="70078" x="3687763" y="4973638"/>
          <p14:tracePt t="70095" x="3687763" y="4902200"/>
          <p14:tracePt t="70112" x="3687763" y="4875213"/>
          <p14:tracePt t="70132" x="3687763" y="4848225"/>
          <p14:tracePt t="70146" x="3697288" y="4803775"/>
          <p14:tracePt t="70162" x="3697288" y="4795838"/>
          <p14:tracePt t="70179" x="3697288" y="4786313"/>
          <p14:tracePt t="70199" x="3697288" y="4768850"/>
          <p14:tracePt t="70212" x="3697288" y="4759325"/>
          <p14:tracePt t="70229" x="3687763" y="4759325"/>
          <p14:tracePt t="70695" x="3687763" y="4768850"/>
          <p14:tracePt t="70717" x="3687763" y="4776788"/>
          <p14:tracePt t="70718" x="3670300" y="4795838"/>
          <p14:tracePt t="70739" x="3660775" y="4813300"/>
          <p14:tracePt t="70749" x="3616325" y="4822825"/>
          <p14:tracePt t="70765" x="3608388" y="4840288"/>
          <p14:tracePt t="70784" x="3589338" y="4848225"/>
          <p14:tracePt t="70799" x="3554413" y="4875213"/>
          <p14:tracePt t="70816" x="3509963" y="4919663"/>
          <p14:tracePt t="70832" x="3482975" y="4938713"/>
          <p14:tracePt t="70852" x="3446463" y="4956175"/>
          <p14:tracePt t="70866" x="3384550" y="4983163"/>
          <p14:tracePt t="70883" x="3348038" y="4991100"/>
          <p14:tracePt t="70899" x="3303588" y="5010150"/>
          <p14:tracePt t="70919" x="3251200" y="5027613"/>
          <p14:tracePt t="70933" x="3089275" y="5089525"/>
          <p14:tracePt t="70950" x="2919413" y="5126038"/>
          <p14:tracePt t="70966" x="2822575" y="5143500"/>
          <p14:tracePt t="70987" x="2724150" y="5160963"/>
          <p14:tracePt t="71000" x="2598738" y="5180013"/>
          <p14:tracePt t="71017" x="2536825" y="5197475"/>
          <p14:tracePt t="71033" x="2517775" y="5205413"/>
          <p14:tracePt t="71054" x="2500313" y="5214938"/>
          <p14:tracePt t="71067" x="2419350" y="5214938"/>
          <p14:tracePt t="71084" x="2295525" y="5232400"/>
          <p14:tracePt t="71101" x="2214563" y="5251450"/>
          <p14:tracePt t="71122" x="2125663" y="5268913"/>
          <p14:tracePt t="71134" x="1973263" y="5286375"/>
          <p14:tracePt t="71151" x="1938338" y="5286375"/>
          <p14:tracePt t="71168" x="1901825" y="5286375"/>
          <p14:tracePt t="71184" x="1919288" y="5268913"/>
          <p14:tracePt t="71324" x="1955800" y="5251450"/>
          <p14:tracePt t="71326" x="2017713" y="5241925"/>
          <p14:tracePt t="71347" x="2081213" y="5232400"/>
          <p14:tracePt t="71352" x="2187575" y="5224463"/>
          <p14:tracePt t="71369" x="2295525" y="5205413"/>
          <p14:tracePt t="71385" x="2517775" y="5205413"/>
          <p14:tracePt t="71402" x="2554288" y="5205413"/>
          <p14:tracePt t="71419" x="2562225" y="5205413"/>
          <p14:tracePt t="71459" x="2562225" y="5197475"/>
          <p14:tracePt t="71461" x="2616200" y="5197475"/>
          <p14:tracePt t="71482" x="2679700" y="5197475"/>
          <p14:tracePt t="71486" x="2724150" y="5197475"/>
          <p14:tracePt t="71504" x="2776538" y="5197475"/>
          <p14:tracePt t="71519" x="2901950" y="5197475"/>
          <p14:tracePt t="71537" x="3000375" y="5197475"/>
          <p14:tracePt t="71553" x="3017838" y="5197475"/>
          <p14:tracePt t="71572" x="3036888" y="5197475"/>
          <p14:tracePt t="71586" x="3062288" y="5197475"/>
          <p14:tracePt t="71603" x="3098800" y="5197475"/>
          <p14:tracePt t="71620" x="3133725" y="5205413"/>
          <p14:tracePt t="71639" x="3179763" y="5224463"/>
          <p14:tracePt t="71653" x="3241675" y="5224463"/>
          <p14:tracePt t="71670" x="3322638" y="5224463"/>
          <p14:tracePt t="71687" x="3340100" y="5224463"/>
          <p14:tracePt t="71704" x="3348038" y="5224463"/>
          <p14:tracePt t="71720" x="3367088" y="5224463"/>
          <p14:tracePt t="71737" x="3411538" y="5224463"/>
          <p14:tracePt t="71754" x="3446463" y="5224463"/>
          <p14:tracePt t="71771" x="3598863" y="5224463"/>
          <p14:tracePt t="71787" x="3625850" y="5224463"/>
          <p14:tracePt t="71804" x="3652838" y="5224463"/>
          <p14:tracePt t="71821" x="3660775" y="5224463"/>
          <p14:tracePt t="71943" x="3670300" y="5224463"/>
          <p14:tracePt t="71954" x="3679825" y="5224463"/>
          <p14:tracePt t="71977" x="3697288" y="5224463"/>
          <p14:tracePt t="71988" x="3705225" y="5224463"/>
          <p14:tracePt t="71999" x="3714750" y="5224463"/>
          <p14:tracePt t="72010" x="3714750" y="5205413"/>
          <p14:tracePt t="72370" x="3714750" y="5197475"/>
          <p14:tracePt t="72393" x="3714750" y="5187950"/>
          <p14:tracePt t="72404" x="3714750" y="5180013"/>
          <p14:tracePt t="72427" x="3714750" y="5160963"/>
          <p14:tracePt t="72438" x="3714750" y="5153025"/>
          <p14:tracePt t="72449" x="3714750" y="5143500"/>
          <p14:tracePt t="72461" x="3714750" y="5116513"/>
          <p14:tracePt t="72474" x="3714750" y="5099050"/>
          <p14:tracePt t="72491" x="3697288" y="5072063"/>
          <p14:tracePt t="72508" x="3687763" y="5062538"/>
          <p14:tracePt t="72528" x="3679825" y="5062538"/>
          <p14:tracePt t="72573" x="3679825" y="5054600"/>
          <p14:tracePt t="72775" x="3679825" y="5045075"/>
          <p14:tracePt t="72787" x="3679825" y="5037138"/>
          <p14:tracePt t="72798" x="3670300" y="4991100"/>
          <p14:tracePt t="72809" x="3660775" y="4956175"/>
          <p14:tracePt t="72826" x="3598863" y="4670425"/>
          <p14:tracePt t="72843" x="3509963" y="4411663"/>
          <p14:tracePt t="72860" x="3313113" y="3929063"/>
          <p14:tracePt t="72877" x="3214688" y="3687763"/>
          <p14:tracePt t="72893" x="3116263" y="3482975"/>
          <p14:tracePt t="72910" x="2965450" y="3170238"/>
          <p14:tracePt t="72927" x="2911475" y="3062288"/>
          <p14:tracePt t="72943" x="2813050" y="2911475"/>
          <p14:tracePt t="72960" x="2768600" y="2847975"/>
          <p14:tracePt t="72977" x="2687638" y="2741613"/>
          <p14:tracePt t="72994" x="2652713" y="2687638"/>
          <p14:tracePt t="73010" x="2616200" y="2598738"/>
          <p14:tracePt t="73027" x="2581275" y="2562225"/>
          <p14:tracePt t="73044" x="2536825" y="2500313"/>
          <p14:tracePt t="73061" x="2536825" y="2490788"/>
          <p14:tracePt t="73077" x="2465388" y="2401888"/>
          <p14:tracePt t="73094" x="2419350" y="2366963"/>
          <p14:tracePt t="73111" x="2347913" y="2303463"/>
          <p14:tracePt t="73128" x="2312988" y="2268538"/>
          <p14:tracePt t="73144" x="2259013" y="2259013"/>
          <p14:tracePt t="73161" x="2251075" y="2251075"/>
          <p14:tracePt t="73178" x="2224088" y="2232025"/>
          <p14:tracePt t="73195" x="2187575" y="2214563"/>
          <p14:tracePt t="73211" x="2062163" y="2179638"/>
          <p14:tracePt t="73228" x="1973263" y="2160588"/>
          <p14:tracePt t="73245" x="1812925" y="2116138"/>
          <p14:tracePt t="73262" x="1731963" y="2081213"/>
          <p14:tracePt t="73278" x="1679575" y="2071688"/>
          <p14:tracePt t="73295" x="1652588" y="2071688"/>
          <p14:tracePt t="73312" x="1571625" y="2071688"/>
          <p14:tracePt t="73329" x="1527175" y="2071688"/>
          <p14:tracePt t="73345" x="1446213" y="2054225"/>
          <p14:tracePt t="73362" x="1374775" y="2054225"/>
          <p14:tracePt t="73379" x="1258888" y="2054225"/>
          <p14:tracePt t="73396" x="1223963" y="2054225"/>
          <p14:tracePt t="73413" x="1169988" y="2054225"/>
          <p14:tracePt t="73429" x="1152525" y="2054225"/>
          <p14:tracePt t="73446" x="1133475" y="2054225"/>
          <p14:tracePt t="73463" x="1143000" y="2054225"/>
          <p14:tracePt t="73923" x="1152525" y="2054225"/>
          <p14:tracePt t="73924" x="1169988" y="2054225"/>
          <p14:tracePt t="73945" x="1196975" y="2054225"/>
          <p14:tracePt t="73949" x="1214438" y="2054225"/>
          <p14:tracePt t="73968" x="1231900" y="2054225"/>
          <p14:tracePt t="73982" x="1419225" y="2098675"/>
          <p14:tracePt t="73999" x="1687513" y="2116138"/>
          <p14:tracePt t="74016" x="1795463" y="2133600"/>
          <p14:tracePt t="74036" x="1911350" y="2152650"/>
          <p14:tracePt t="74049" x="2133600" y="2197100"/>
          <p14:tracePt t="74067" x="2347913" y="2232025"/>
          <p14:tracePt t="74083" x="2509838" y="2259013"/>
          <p14:tracePt t="74103" x="2670175" y="2286000"/>
          <p14:tracePt t="74116" x="2911475" y="2286000"/>
          <p14:tracePt t="74133" x="3036888" y="2303463"/>
          <p14:tracePt t="74150" x="3054350" y="2303463"/>
          <p14:tracePt t="74170" x="3081338" y="2303463"/>
          <p14:tracePt t="74183" x="3098800" y="2303463"/>
          <p14:tracePt t="74200" x="3143250" y="2303463"/>
          <p14:tracePt t="74217" x="3152775" y="2312988"/>
          <p14:tracePt t="74239" x="3160713" y="2312988"/>
          <p14:tracePt t="74260" x="3170238" y="2312988"/>
          <p14:tracePt t="74267" x="3179763" y="2312988"/>
          <p14:tracePt t="74284" x="3187700" y="2312988"/>
          <p14:tracePt t="74301" x="3224213" y="2312988"/>
          <p14:tracePt t="74317" x="3295650" y="2312988"/>
          <p14:tracePt t="74334" x="3357563" y="2322513"/>
          <p14:tracePt t="74351" x="3419475" y="2330450"/>
          <p14:tracePt t="74368" x="3473450" y="2330450"/>
          <p14:tracePt t="74384" x="3482975" y="2330450"/>
          <p14:tracePt t="74418" x="3482975" y="2339975"/>
          <p14:tracePt t="74419" x="3490913" y="2339975"/>
          <p14:tracePt t="74440" x="3500438" y="2339975"/>
          <p14:tracePt t="74451" x="3509963" y="2339975"/>
          <p14:tracePt t="74509" x="3509963" y="2347913"/>
          <p14:tracePt t="74553" x="3517900" y="2347913"/>
          <p14:tracePt t="74575" x="3527425" y="2347913"/>
          <p14:tracePt t="74578" x="3536950" y="2347913"/>
          <p14:tracePt t="74598" x="3544888" y="2357438"/>
          <p14:tracePt t="74688" x="3554413" y="2357438"/>
          <p14:tracePt t="74689" x="3562350" y="2357438"/>
          <p14:tracePt t="74711" x="3571875" y="2357438"/>
          <p14:tracePt t="74757" x="3571875" y="2366963"/>
          <p14:tracePt t="74778" x="3581400" y="2366963"/>
          <p14:tracePt t="74824" x="3589338" y="2366963"/>
          <p14:tracePt t="74935" x="3598863" y="2366963"/>
          <p14:tracePt t="74958" x="3608388" y="2366963"/>
          <p14:tracePt t="74980" x="3616325" y="2366963"/>
          <p14:tracePt t="74982" x="3625850" y="2366963"/>
          <p14:tracePt t="75115" x="3633788" y="2366963"/>
          <p14:tracePt t="75117" x="3643313" y="2366963"/>
          <p14:tracePt t="75138" x="3652838" y="2366963"/>
          <p14:tracePt t="75161" x="3670300" y="2366963"/>
          <p14:tracePt t="75183" x="3679825" y="2366963"/>
          <p14:tracePt t="75184" x="3687763" y="2366963"/>
          <p14:tracePt t="75206" x="3705225" y="2366963"/>
          <p14:tracePt t="75207" x="3741738" y="2374900"/>
          <p14:tracePt t="75228" x="3776663" y="2384425"/>
          <p14:tracePt t="75239" x="3857625" y="2401888"/>
          <p14:tracePt t="75255" x="3875088" y="2411413"/>
          <p14:tracePt t="75273" x="3902075" y="2428875"/>
          <p14:tracePt t="75289" x="4000500" y="2500313"/>
          <p14:tracePt t="75306" x="4108450" y="2643188"/>
          <p14:tracePt t="75322" x="4224338" y="2795588"/>
          <p14:tracePt t="75339" x="4348163" y="3000375"/>
          <p14:tracePt t="75356" x="4384675" y="3098800"/>
          <p14:tracePt t="75373" x="4446588" y="3340100"/>
          <p14:tracePt t="75390" x="4473575" y="3473450"/>
          <p14:tracePt t="75406" x="4473575" y="3697288"/>
          <p14:tracePt t="75423" x="4473575" y="3795713"/>
          <p14:tracePt t="75440" x="4473575" y="3965575"/>
          <p14:tracePt t="75457" x="4465638" y="4037013"/>
          <p14:tracePt t="75473" x="4429125" y="4125913"/>
          <p14:tracePt t="75490" x="4394200" y="4187825"/>
          <p14:tracePt t="75507" x="4313238" y="4322763"/>
          <p14:tracePt t="75524" x="4276725" y="4384675"/>
          <p14:tracePt t="75540" x="4205288" y="4500563"/>
          <p14:tracePt t="75557" x="4187825" y="4527550"/>
          <p14:tracePt t="75574" x="4143375" y="4589463"/>
          <p14:tracePt t="75592" x="4108450" y="4625975"/>
          <p14:tracePt t="75607" x="4017963" y="4714875"/>
          <p14:tracePt t="75624" x="3973513" y="4751388"/>
          <p14:tracePt t="75641" x="3929063" y="4786313"/>
          <p14:tracePt t="75658" x="3902075" y="4813300"/>
          <p14:tracePt t="75674" x="3867150" y="4840288"/>
          <p14:tracePt t="75691" x="3840163" y="4848225"/>
          <p14:tracePt t="75712" x="3822700" y="4867275"/>
          <p14:tracePt t="75724" x="3795713" y="4884738"/>
          <p14:tracePt t="75745" x="3679825" y="4991100"/>
          <p14:tracePt t="75758" x="3670300" y="5000625"/>
          <p14:tracePt t="75779" x="3652838" y="5018088"/>
          <p14:tracePt t="75792" x="3643313" y="5027613"/>
          <p14:tracePt t="75808" x="3633788" y="5037138"/>
          <p14:tracePt t="75825" x="3616325" y="5045075"/>
          <p14:tracePt t="75847" x="3608388" y="5062538"/>
          <p14:tracePt t="75859" x="3598863" y="5089525"/>
          <p14:tracePt t="75875" x="3598863" y="5099050"/>
          <p14:tracePt t="75915" x="3598863" y="5108575"/>
          <p14:tracePt t="75938" x="3598863" y="5116513"/>
          <p14:tracePt t="75959" x="3598863" y="5126038"/>
          <p14:tracePt t="75982" x="3598863" y="5143500"/>
          <p14:tracePt t="76004" x="3598863" y="5153025"/>
          <p14:tracePt t="76006" x="3598863" y="5160963"/>
          <p14:tracePt t="76027" x="3608388" y="5160963"/>
          <p14:tracePt t="76230" x="3616325" y="5160963"/>
          <p14:tracePt t="76252" x="3625850" y="5160963"/>
          <p14:tracePt t="76263" x="3652838" y="5160963"/>
          <p14:tracePt t="76274" x="3670300" y="5160963"/>
          <p14:tracePt t="76287" x="3679825" y="5160963"/>
          <p14:tracePt t="76297" x="3687763" y="5160963"/>
          <p14:tracePt t="76311" x="3705225" y="5160963"/>
          <p14:tracePt t="76328" x="3732213" y="5160963"/>
          <p14:tracePt t="76345" x="3741738" y="5160963"/>
          <p14:tracePt t="76361" x="3724275" y="5160963"/>
          <p14:tracePt t="76579" x="3714750" y="5160963"/>
          <p14:tracePt t="76600" x="3724275" y="5160963"/>
          <p14:tracePt t="76814" x="3732213" y="5160963"/>
          <p14:tracePt t="76837" x="3741738" y="5160963"/>
          <p14:tracePt t="76848" x="3751263" y="5160963"/>
          <p14:tracePt t="76870" x="3759200" y="5160963"/>
          <p14:tracePt t="76882" x="3768725" y="5160963"/>
          <p14:tracePt t="76893" x="3795713" y="5160963"/>
          <p14:tracePt t="76904" x="3813175" y="5160963"/>
          <p14:tracePt t="76915" x="3822700" y="5160963"/>
          <p14:tracePt t="76931" x="3830638" y="5160963"/>
          <p14:tracePt t="76948" x="3857625" y="5160963"/>
          <p14:tracePt t="76964" x="3875088" y="5160963"/>
          <p14:tracePt t="76981" x="3919538" y="5160963"/>
          <p14:tracePt t="76998" x="3938588" y="5160963"/>
          <p14:tracePt t="77015" x="3946525" y="5160963"/>
          <p14:tracePt t="77031" x="3956050" y="5160963"/>
          <p14:tracePt t="77050" x="3929063" y="5170488"/>
          <p14:tracePt t="77129" x="3902075" y="5170488"/>
          <p14:tracePt t="77140" x="3840163" y="5205413"/>
          <p14:tracePt t="77152" x="3768725" y="5232400"/>
          <p14:tracePt t="77165" x="3705225" y="5259388"/>
          <p14:tracePt t="77182" x="3616325" y="5295900"/>
          <p14:tracePt t="77199" x="3598863" y="5295900"/>
          <p14:tracePt t="77216" x="3589338" y="5303838"/>
          <p14:tracePt t="77264" x="3571875" y="5313363"/>
          <p14:tracePt t="77275" x="3571875" y="5322888"/>
          <p14:tracePt t="77298" x="3571875" y="5340350"/>
          <p14:tracePt t="77309" x="3571875" y="5357813"/>
          <p14:tracePt t="77320" x="3571875" y="5375275"/>
          <p14:tracePt t="77333" x="3562350" y="5402263"/>
          <p14:tracePt t="77350" x="3581400" y="5483225"/>
          <p14:tracePt t="77367" x="3589338" y="5510213"/>
          <p14:tracePt t="77383" x="3608388" y="5545138"/>
          <p14:tracePt t="77400" x="3608388" y="5562600"/>
          <p14:tracePt t="77417" x="3608388" y="5572125"/>
          <p14:tracePt t="77434" x="3608388" y="5581650"/>
          <p14:tracePt t="77524" x="3598863" y="5589588"/>
          <p14:tracePt t="77545" x="3581400" y="5589588"/>
          <p14:tracePt t="77547" x="3571875" y="5589588"/>
          <p14:tracePt t="77579" x="3571875" y="5581650"/>
          <p14:tracePt t="77647" x="3571875" y="5562600"/>
          <p14:tracePt t="77648" x="3554413" y="5537200"/>
          <p14:tracePt t="77670" x="3544888" y="5510213"/>
          <p14:tracePt t="77672" x="3500438" y="5473700"/>
          <p14:tracePt t="77692" x="3455988" y="5438775"/>
          <p14:tracePt t="77702" x="3276600" y="5394325"/>
          <p14:tracePt t="77718" x="3143250" y="5384800"/>
          <p14:tracePt t="77737" x="3009900" y="5375275"/>
          <p14:tracePt t="77752" x="2544763" y="5375275"/>
          <p14:tracePt t="77769" x="2089150" y="5375275"/>
          <p14:tracePt t="77785" x="1973263" y="5375275"/>
          <p14:tracePt t="77804" x="1847850" y="5384800"/>
          <p14:tracePt t="77819" x="1751013" y="5384800"/>
          <p14:tracePt t="77836" x="1741488" y="5402263"/>
          <p14:tracePt t="77853" x="1731963" y="5402263"/>
          <p14:tracePt t="77872" x="1714500" y="5402263"/>
          <p14:tracePt t="77886" x="1625600" y="5402263"/>
          <p14:tracePt t="77903" x="1401763" y="5384800"/>
          <p14:tracePt t="77919" x="1330325" y="5375275"/>
          <p14:tracePt t="77940" x="1250950" y="5367338"/>
          <p14:tracePt t="77953" x="1241425" y="5367338"/>
          <p14:tracePt t="77970" x="1231900" y="5367338"/>
          <p14:tracePt t="78007" x="1223963" y="5367338"/>
          <p14:tracePt t="78029" x="1223963" y="5357813"/>
          <p14:tracePt t="78031" x="1214438" y="5357813"/>
          <p14:tracePt t="78052" x="1196975" y="5348288"/>
          <p14:tracePt t="78097" x="1187450" y="5348288"/>
          <p14:tracePt t="78098" x="1169988" y="5330825"/>
          <p14:tracePt t="78119" x="1143000" y="5322888"/>
          <p14:tracePt t="78121" x="1108075" y="5286375"/>
          <p14:tracePt t="78142" x="1062038" y="5251450"/>
          <p14:tracePt t="78154" x="1000125" y="5224463"/>
          <p14:tracePt t="78171" x="990600" y="5224463"/>
          <p14:tracePt t="78188" x="982663" y="5224463"/>
          <p14:tracePt t="78209" x="973138" y="5214938"/>
          <p14:tracePt t="78232" x="955675" y="5214938"/>
          <p14:tracePt t="78344" x="946150" y="5214938"/>
          <p14:tracePt t="78346" x="938213" y="5214938"/>
          <p14:tracePt t="78367" x="919163" y="5232400"/>
          <p14:tracePt t="78372" x="911225" y="5241925"/>
          <p14:tracePt t="78390" x="901700" y="5259388"/>
          <p14:tracePt t="78412" x="901700" y="5295900"/>
          <p14:tracePt t="78422" x="874713" y="5322888"/>
          <p14:tracePt t="78439" x="874713" y="5330825"/>
          <p14:tracePt t="78458" x="874713" y="5340350"/>
          <p14:tracePt t="78480" x="874713" y="5348288"/>
          <p14:tracePt t="78503" x="874713" y="5357813"/>
          <p14:tracePt t="78524" x="874713" y="5367338"/>
          <p14:tracePt t="78547" x="874713" y="5384800"/>
          <p14:tracePt t="78549" x="874713" y="5394325"/>
          <p14:tracePt t="78569" x="874713" y="5402263"/>
          <p14:tracePt t="78573" x="874713" y="5419725"/>
          <p14:tracePt t="78592" x="874713" y="5429250"/>
          <p14:tracePt t="78606" x="874713" y="5446713"/>
          <p14:tracePt t="78623" x="874713" y="5483225"/>
          <p14:tracePt t="78641" x="874713" y="5491163"/>
          <p14:tracePt t="78657" x="874713" y="5500688"/>
          <p14:tracePt t="78673" x="874713" y="5510213"/>
          <p14:tracePt t="78690" x="874713" y="5527675"/>
          <p14:tracePt t="78707" x="874713" y="5554663"/>
          <p14:tracePt t="78724" x="893763" y="5589588"/>
          <p14:tracePt t="78740" x="893763" y="5599113"/>
          <p14:tracePt t="78757" x="911225" y="5626100"/>
          <p14:tracePt t="78774" x="928688" y="5643563"/>
          <p14:tracePt t="78791" x="938213" y="5670550"/>
          <p14:tracePt t="78807" x="946150" y="5670550"/>
          <p14:tracePt t="78828" x="965200" y="5670550"/>
          <p14:tracePt t="78873" x="973138" y="5670550"/>
          <p14:tracePt t="78874" x="990600" y="5670550"/>
          <p14:tracePt t="78895" x="1009650" y="5670550"/>
          <p14:tracePt t="78908" x="1036638" y="5670550"/>
          <p14:tracePt t="78925" x="1062038" y="5670550"/>
          <p14:tracePt t="78942" x="1081088" y="5670550"/>
          <p14:tracePt t="78963" x="1098550" y="5670550"/>
          <p14:tracePt t="78975" x="1133475" y="5661025"/>
          <p14:tracePt t="78992" x="1169988" y="5653088"/>
          <p14:tracePt t="79009" x="1196975" y="5643563"/>
          <p14:tracePt t="79025" x="1276350" y="5616575"/>
          <p14:tracePt t="79042" x="1322388" y="5589588"/>
          <p14:tracePt t="79059" x="1339850" y="5581650"/>
          <p14:tracePt t="79076" x="1357313" y="5572125"/>
          <p14:tracePt t="79092" x="1401763" y="5545138"/>
          <p14:tracePt t="79109" x="1438275" y="5518150"/>
          <p14:tracePt t="79126" x="1446213" y="5510213"/>
          <p14:tracePt t="79154" x="1465263" y="5483225"/>
          <p14:tracePt t="79177" x="1473200" y="5473700"/>
          <p14:tracePt t="79178" x="1473200" y="5456238"/>
          <p14:tracePt t="79199" x="1473200" y="5419725"/>
          <p14:tracePt t="79210" x="1473200" y="5384800"/>
          <p14:tracePt t="79226" x="1473200" y="5367338"/>
          <p14:tracePt t="79243" x="1473200" y="5330825"/>
          <p14:tracePt t="79260" x="1473200" y="5322888"/>
          <p14:tracePt t="79277" x="1473200" y="5313363"/>
          <p14:tracePt t="79293" x="1473200" y="5303838"/>
          <p14:tracePt t="79310" x="1473200" y="5286375"/>
          <p14:tracePt t="79327" x="1473200" y="5276850"/>
          <p14:tracePt t="79343" x="1465263" y="5251450"/>
          <p14:tracePt t="79360" x="1446213" y="5241925"/>
          <p14:tracePt t="79377" x="1419225" y="5224463"/>
          <p14:tracePt t="79394" x="1411288" y="5214938"/>
          <p14:tracePt t="79411" x="1411288" y="5205413"/>
          <p14:tracePt t="79427" x="1401763" y="5205413"/>
          <p14:tracePt t="79444" x="1374775" y="5205413"/>
          <p14:tracePt t="79461" x="1366838" y="5205413"/>
          <p14:tracePt t="79478" x="1357313" y="5205413"/>
          <p14:tracePt t="79494" x="1339850" y="5197475"/>
          <p14:tracePt t="79511" x="1312863" y="5187950"/>
          <p14:tracePt t="79528" x="1295400" y="5180013"/>
          <p14:tracePt t="79545" x="1276350" y="5180013"/>
          <p14:tracePt t="79561" x="1268413" y="5180013"/>
          <p14:tracePt t="79582" x="1258888" y="5180013"/>
          <p14:tracePt t="79604" x="1250950" y="5180013"/>
          <p14:tracePt t="79612" x="1241425" y="5180013"/>
          <p14:tracePt t="79649" x="1231900" y="5180013"/>
          <p14:tracePt t="79672" x="1223963" y="5180013"/>
          <p14:tracePt t="79673" x="1214438" y="5170488"/>
          <p14:tracePt t="79694" x="1204913" y="5170488"/>
          <p14:tracePt t="79696" x="1196975" y="5170488"/>
          <p14:tracePt t="79717" x="1187450" y="5170488"/>
          <p14:tracePt t="79729" x="1179513" y="5170488"/>
          <p14:tracePt t="79746" x="1160463" y="5170488"/>
          <p14:tracePt t="79807" x="1143000" y="5170488"/>
          <p14:tracePt t="79818" x="1133475" y="5170488"/>
          <p14:tracePt t="79829" x="1116013" y="5170488"/>
          <p14:tracePt t="79840" x="1108075" y="5170488"/>
          <p14:tracePt t="79852" x="1098550" y="5170488"/>
          <p14:tracePt t="79863" x="1089025" y="5180013"/>
          <p14:tracePt t="79880" x="1081088" y="5180013"/>
          <p14:tracePt t="79897" x="1071563" y="5180013"/>
          <p14:tracePt t="79913" x="1071563" y="5187950"/>
          <p14:tracePt t="79930" x="1062038" y="5187950"/>
          <p14:tracePt t="79947" x="1054100" y="5187950"/>
          <p14:tracePt t="79963" x="1027113" y="5205413"/>
          <p14:tracePt t="79980" x="1017588" y="5214938"/>
          <p14:tracePt t="79998" x="1017588" y="5224463"/>
          <p14:tracePt t="80014" x="1017588" y="5232400"/>
          <p14:tracePt t="80032" x="1009650" y="5232400"/>
          <p14:tracePt t="80047" x="1009650" y="5241925"/>
          <p14:tracePt t="80064" x="1009650" y="5251450"/>
          <p14:tracePt t="80081" x="1000125" y="5259388"/>
          <p14:tracePt t="80097" x="1000125" y="5268913"/>
          <p14:tracePt t="80114" x="1000125" y="5276850"/>
          <p14:tracePt t="80131" x="990600" y="5295900"/>
          <p14:tracePt t="80148" x="990600" y="5303838"/>
          <p14:tracePt t="80165" x="990600" y="5322888"/>
          <p14:tracePt t="80182" x="982663" y="5330825"/>
          <p14:tracePt t="80198" x="973138" y="5357813"/>
          <p14:tracePt t="80215" x="973138" y="5367338"/>
          <p14:tracePt t="80231" x="973138" y="5394325"/>
          <p14:tracePt t="80248" x="973138" y="5402263"/>
          <p14:tracePt t="80265" x="973138" y="5411788"/>
          <p14:tracePt t="80282" x="973138" y="5419725"/>
          <p14:tracePt t="80302" x="973138" y="5429250"/>
          <p14:tracePt t="80315" x="973138" y="5438775"/>
          <p14:tracePt t="80332" x="973138" y="5465763"/>
          <p14:tracePt t="80349" x="973138" y="5491163"/>
          <p14:tracePt t="80365" x="982663" y="5527675"/>
          <p14:tracePt t="80382" x="990600" y="5537200"/>
          <p14:tracePt t="80403" x="990600" y="5554663"/>
          <p14:tracePt t="80416" x="1009650" y="5581650"/>
          <p14:tracePt t="80433" x="1017588" y="5589588"/>
          <p14:tracePt t="80471" x="1017588" y="5599113"/>
          <p14:tracePt t="80493" x="1027113" y="5608638"/>
          <p14:tracePt t="80494" x="1036638" y="5608638"/>
          <p14:tracePt t="80515" x="1036638" y="5616575"/>
          <p14:tracePt t="80538" x="1036638" y="5626100"/>
          <p14:tracePt t="80539" x="1044575" y="5626100"/>
          <p14:tracePt t="80560" x="1054100" y="5626100"/>
          <p14:tracePt t="80628" x="1062038" y="5626100"/>
          <p14:tracePt t="80629" x="1071563" y="5626100"/>
          <p14:tracePt t="80652" x="1081088" y="5626100"/>
          <p14:tracePt t="80673" x="1089025" y="5626100"/>
          <p14:tracePt t="80674" x="1108075" y="5626100"/>
          <p14:tracePt t="80695" x="1116013" y="5626100"/>
          <p14:tracePt t="80700" x="1133475" y="5626100"/>
          <p14:tracePt t="80718" x="1152525" y="5626100"/>
          <p14:tracePt t="80734" x="1214438" y="5599113"/>
          <p14:tracePt t="80751" x="1258888" y="5589588"/>
          <p14:tracePt t="81806" x="1258888" y="5581650"/>
          <p14:tracePt t="82777" x="1268413" y="5562600"/>
          <p14:tracePt t="82799" x="1276350" y="5554663"/>
          <p14:tracePt t="82800" x="1322388" y="5527675"/>
          <p14:tracePt t="82821" x="1357313" y="5500688"/>
          <p14:tracePt t="82829" x="1473200" y="5429250"/>
          <p14:tracePt t="82845" x="1527175" y="5384800"/>
          <p14:tracePt t="82867" x="1581150" y="5340350"/>
          <p14:tracePt t="82879" x="1660525" y="5295900"/>
          <p14:tracePt t="82895" x="1919288" y="5133975"/>
          <p14:tracePt t="82912" x="2009775" y="5081588"/>
          <p14:tracePt t="82934" x="2098675" y="5018088"/>
          <p14:tracePt t="82946" x="2303463" y="4875213"/>
          <p14:tracePt t="82962" x="2384425" y="4813300"/>
          <p14:tracePt t="82979" x="2465388" y="4751388"/>
          <p14:tracePt t="82996" x="2527300" y="4705350"/>
          <p14:tracePt t="83013" x="2616200" y="4633913"/>
          <p14:tracePt t="83030" x="2652713" y="4608513"/>
          <p14:tracePt t="83047" x="2687638" y="4572000"/>
          <p14:tracePt t="83063" x="2795588" y="4500563"/>
          <p14:tracePt t="83080" x="2901950" y="4419600"/>
          <p14:tracePt t="83096" x="2955925" y="4384675"/>
          <p14:tracePt t="83114" x="3009900" y="4348163"/>
          <p14:tracePt t="83130" x="3081338" y="4303713"/>
          <p14:tracePt t="83147" x="3143250" y="4259263"/>
          <p14:tracePt t="83164" x="3170238" y="4232275"/>
          <p14:tracePt t="83181" x="3205163" y="4205288"/>
          <p14:tracePt t="83198" x="3286125" y="4152900"/>
          <p14:tracePt t="83214" x="3375025" y="4108450"/>
          <p14:tracePt t="83231" x="3394075" y="4089400"/>
          <p14:tracePt t="83249" x="3419475" y="4081463"/>
          <p14:tracePt t="83264" x="3544888" y="4010025"/>
          <p14:tracePt t="83281" x="3697288" y="3884613"/>
          <p14:tracePt t="83298" x="3822700" y="3813175"/>
          <p14:tracePt t="83317" x="3946525" y="3732213"/>
          <p14:tracePt t="83331" x="4143375" y="3633788"/>
          <p14:tracePt t="83348" x="4303713" y="3490913"/>
          <p14:tracePt t="83365" x="4375150" y="3446463"/>
          <p14:tracePt t="83384" x="4438650" y="3394075"/>
          <p14:tracePt t="83398" x="4554538" y="3322638"/>
          <p14:tracePt t="83415" x="4660900" y="3251200"/>
          <p14:tracePt t="83432" x="4687888" y="3232150"/>
          <p14:tracePt t="83452" x="4724400" y="3214688"/>
          <p14:tracePt t="83465" x="4732338" y="3214688"/>
          <p14:tracePt t="83482" x="4751388" y="3205163"/>
          <p14:tracePt t="83519" x="4768850" y="3197225"/>
          <p14:tracePt t="83521" x="4822825" y="3152775"/>
          <p14:tracePt t="83542" x="4875213" y="3108325"/>
          <p14:tracePt t="83549" x="4938713" y="3054350"/>
          <p14:tracePt t="83566" x="4983163" y="3027363"/>
          <p14:tracePt t="83587" x="5027613" y="3009900"/>
          <p14:tracePt t="83599" x="5180013" y="2911475"/>
          <p14:tracePt t="83616" x="5384800" y="2786063"/>
          <p14:tracePt t="83633" x="5500688" y="2732088"/>
          <p14:tracePt t="83654" x="5616575" y="2679700"/>
          <p14:tracePt t="83666" x="5813425" y="2625725"/>
          <p14:tracePt t="83683" x="5875338" y="2608263"/>
          <p14:tracePt t="83699" x="5938838" y="2581275"/>
          <p14:tracePt t="83717" x="6000750" y="2571750"/>
          <p14:tracePt t="83733" x="6126163" y="2536825"/>
          <p14:tracePt t="83750" x="6180138" y="2536825"/>
          <p14:tracePt t="83767" x="6224588" y="2536825"/>
          <p14:tracePt t="83784" x="6276975" y="2517775"/>
          <p14:tracePt t="83800" x="6323013" y="2517775"/>
          <p14:tracePt t="83817" x="6340475" y="2517775"/>
          <p14:tracePt t="83834" x="6357938" y="2527300"/>
          <p14:tracePt t="83850" x="6384925" y="2527300"/>
          <p14:tracePt t="83867" x="6411913" y="2536825"/>
          <p14:tracePt t="83884" x="6419850" y="2536825"/>
          <p14:tracePt t="84806" x="6419850" y="2544763"/>
          <p14:tracePt t="85139" x="6419850" y="2562225"/>
          <p14:tracePt t="85140" x="6402388" y="2598738"/>
          <p14:tracePt t="85162" x="6375400" y="2643188"/>
          <p14:tracePt t="85174" x="6348413" y="2724150"/>
          <p14:tracePt t="85191" x="6330950" y="2776538"/>
          <p14:tracePt t="85208" x="6313488" y="2830513"/>
          <p14:tracePt t="85225" x="6276975" y="2938463"/>
          <p14:tracePt t="85241" x="6242050" y="3044825"/>
          <p14:tracePt t="85258" x="6232525" y="3062288"/>
          <p14:tracePt t="85274" x="6224588" y="3081338"/>
          <p14:tracePt t="85291" x="6224588" y="3116263"/>
          <p14:tracePt t="86152" x="6215063" y="3160713"/>
          <p14:tracePt t="86163" x="6205538" y="3205163"/>
          <p14:tracePt t="86174" x="6197600" y="3259138"/>
          <p14:tracePt t="86185" x="6180138" y="3322638"/>
          <p14:tracePt t="86197" x="6161088" y="3394075"/>
          <p14:tracePt t="86213" x="6134100" y="3465513"/>
          <p14:tracePt t="86230" x="6099175" y="3589338"/>
          <p14:tracePt t="86247" x="6081713" y="3643313"/>
          <p14:tracePt t="86263" x="6027738" y="3848100"/>
          <p14:tracePt t="86280" x="5991225" y="3946525"/>
          <p14:tracePt t="86297" x="5938838" y="4125913"/>
          <p14:tracePt t="86313" x="5911850" y="4197350"/>
          <p14:tracePt t="86330" x="5867400" y="4330700"/>
          <p14:tracePt t="86347" x="5830888" y="4402138"/>
          <p14:tracePt t="86364" x="5795963" y="4483100"/>
          <p14:tracePt t="86380" x="5715000" y="4616450"/>
          <p14:tracePt t="86397" x="5688013" y="4660900"/>
          <p14:tracePt t="86414" x="5661025" y="4705350"/>
          <p14:tracePt t="86431" x="5634038" y="4803775"/>
          <p14:tracePt t="86448" x="5626100" y="4830763"/>
          <p14:tracePt t="86467" x="5616575" y="4848225"/>
          <p14:tracePt t="86481" x="5608638" y="4848225"/>
          <p14:tracePt t="86498" x="5608638" y="4857750"/>
          <p14:tracePt t="86558" x="5608638" y="4867275"/>
          <p14:tracePt t="86917" x="5608638" y="4884738"/>
          <p14:tracePt t="86918" x="5608638" y="4894263"/>
          <p14:tracePt t="86940" x="5608638" y="4902200"/>
          <p14:tracePt t="87019" x="5608638" y="4929188"/>
          <p14:tracePt t="87040" x="5608638" y="4946650"/>
          <p14:tracePt t="87052" x="5608638" y="4965700"/>
          <p14:tracePt t="87063" x="5608638" y="4991100"/>
          <p14:tracePt t="87085" x="5608638" y="5018088"/>
          <p14:tracePt t="87087" x="5608638" y="5081588"/>
          <p14:tracePt t="87108" x="5608638" y="5160963"/>
          <p14:tracePt t="87121" x="5616575" y="5276850"/>
          <p14:tracePt t="87134" x="5634038" y="5330825"/>
          <p14:tracePt t="87153" x="5653088" y="5384800"/>
          <p14:tracePt t="87168" x="5688013" y="5491163"/>
          <p14:tracePt t="87185" x="5732463" y="5554663"/>
          <p14:tracePt t="87201" x="5751513" y="5572125"/>
          <p14:tracePt t="87221" x="5759450" y="5599113"/>
          <p14:tracePt t="87235" x="5795963" y="5634038"/>
          <p14:tracePt t="87252" x="5813425" y="5661025"/>
          <p14:tracePt t="87268" x="5840413" y="5680075"/>
          <p14:tracePt t="87288" x="5857875" y="5688013"/>
          <p14:tracePt t="87302" x="5902325" y="5732463"/>
          <p14:tracePt t="87319" x="5965825" y="5776913"/>
          <p14:tracePt t="87335" x="5991225" y="5813425"/>
          <p14:tracePt t="87355" x="6010275" y="5840413"/>
          <p14:tracePt t="87369" x="6037263" y="5867400"/>
          <p14:tracePt t="87386" x="6027738" y="5875338"/>
          <p14:tracePt t="87445" x="6027738" y="5884863"/>
          <p14:tracePt t="87447" x="6027738" y="5894388"/>
          <p14:tracePt t="87537" x="6027738" y="5884863"/>
          <p14:tracePt t="87873" x="6027738" y="5875338"/>
          <p14:tracePt t="87874" x="6027738" y="5867400"/>
          <p14:tracePt t="87895" x="6027738" y="5857875"/>
          <p14:tracePt t="87905" x="6010275" y="5795963"/>
          <p14:tracePt t="87922" x="5983288" y="5751513"/>
          <p14:tracePt t="87940" x="5956300" y="5715000"/>
          <p14:tracePt t="87955" x="5884863" y="5626100"/>
          <p14:tracePt t="87972" x="5813425" y="5537200"/>
          <p14:tracePt t="87989" x="5803900" y="5527675"/>
          <p14:tracePt t="88008" x="5803900" y="5510213"/>
          <p14:tracePt t="88022" x="5759450" y="5483225"/>
          <p14:tracePt t="88039" x="5724525" y="5456238"/>
          <p14:tracePt t="88056" x="5705475" y="5446713"/>
          <p14:tracePt t="88076" x="5697538" y="5429250"/>
          <p14:tracePt t="88089" x="5634038" y="5419725"/>
          <p14:tracePt t="88106" x="5599113" y="5402263"/>
          <p14:tracePt t="88123" x="5581650" y="5384800"/>
          <p14:tracePt t="88143" x="5554663" y="5375275"/>
          <p14:tracePt t="88156" x="5500688" y="5357813"/>
          <p14:tracePt t="88173" x="5419725" y="5348288"/>
          <p14:tracePt t="88190" x="5394325" y="5330825"/>
          <p14:tracePt t="88210" x="5357813" y="5313363"/>
          <p14:tracePt t="88223" x="5259388" y="5295900"/>
          <p14:tracePt t="88240" x="5214938" y="5286375"/>
          <p14:tracePt t="88257" x="5197475" y="5286375"/>
          <p14:tracePt t="88278" x="5180013" y="5286375"/>
          <p14:tracePt t="88290" x="5153025" y="5286375"/>
          <p14:tracePt t="88307" x="5133975" y="5286375"/>
          <p14:tracePt t="88324" x="5126038" y="5286375"/>
          <p14:tracePt t="88345" x="5108575" y="5286375"/>
          <p14:tracePt t="88368" x="5099050" y="5286375"/>
          <p14:tracePt t="88374" x="5089525" y="5286375"/>
          <p14:tracePt t="88391" x="5081588" y="5286375"/>
          <p14:tracePt t="89556" x="5072063" y="5276850"/>
          <p14:tracePt t="90359" x="5062538" y="5276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Elektropneumatic</a:t>
            </a:r>
            <a:r>
              <a:rPr lang="en-US" dirty="0"/>
              <a:t> s</a:t>
            </a:r>
            <a:r>
              <a:rPr lang="id-ID" dirty="0"/>
              <a:t>witch dengan DAC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61" y="152292"/>
            <a:ext cx="2408945" cy="487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9673" y="2214695"/>
            <a:ext cx="36880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Buat rangkaian seperti gambar disamping. </a:t>
            </a:r>
          </a:p>
          <a:p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 terdapat pada library :</a:t>
            </a:r>
          </a:p>
          <a:p>
            <a:pPr marL="457200" indent="-457200">
              <a:buFontTx/>
              <a:buAutoNum type="arabicPeriod"/>
            </a:pP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– Supply Element</a:t>
            </a:r>
          </a:p>
          <a:p>
            <a:pPr marL="457200" indent="-457200">
              <a:buFontTx/>
              <a:buAutoNum type="arabicPeriod"/>
            </a:pP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</a:t>
            </a: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Actuator</a:t>
            </a:r>
          </a:p>
          <a:p>
            <a:pPr marL="457200" indent="-457200">
              <a:buFontTx/>
              <a:buAutoNum type="arabicPeriod"/>
            </a:pP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</a:t>
            </a: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Valves – Configurable directional valves</a:t>
            </a:r>
          </a:p>
          <a:p>
            <a:pPr marL="457200" indent="-457200">
              <a:buFontTx/>
              <a:buAutoNum type="arabicPeriod"/>
            </a:pP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– Valves –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Solenoid valves</a:t>
            </a:r>
          </a:p>
          <a:p>
            <a:pPr marL="457200" indent="-457200">
              <a:buFontTx/>
              <a:buAutoNum type="arabicPeriod"/>
            </a:pP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 Controls – Power Supply</a:t>
            </a:r>
          </a:p>
          <a:p>
            <a:pPr marL="457200" indent="-457200">
              <a:buFontTx/>
              <a:buAutoNum type="arabicPeriod"/>
            </a:pP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 Controls – Manually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Operated</a:t>
            </a:r>
          </a:p>
          <a:p>
            <a:pPr marL="457200" indent="-457200">
              <a:buFontTx/>
              <a:buAutoNum type="arabicPeriod"/>
            </a:pPr>
            <a:endParaRPr lang="id-ID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d-ID" dirty="0">
                <a:latin typeface="Calibri" panose="020F0502020204030204" pitchFamily="34" charset="0"/>
                <a:cs typeface="Calibri" panose="020F0502020204030204" pitchFamily="34" charset="0"/>
              </a:rPr>
              <a:t>Catat hasilnya...</a:t>
            </a:r>
            <a:endParaRPr lang="id-ID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6" y="2214695"/>
            <a:ext cx="5263377" cy="32400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16593"/>
      </p:ext>
    </p:extLst>
  </p:cSld>
  <p:clrMapOvr>
    <a:masterClrMapping/>
  </p:clrMapOvr>
  <p:transition advTm="82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4" x="5054600" y="5276850"/>
          <p14:tracePt t="1711" x="5045075" y="5276850"/>
          <p14:tracePt t="1756" x="5037138" y="5276850"/>
          <p14:tracePt t="1757" x="5010150" y="5276850"/>
          <p14:tracePt t="1777" x="4983163" y="5276850"/>
          <p14:tracePt t="1790" x="4956175" y="5276850"/>
          <p14:tracePt t="1807" x="4946650" y="5276850"/>
          <p14:tracePt t="1824" x="4938713" y="5276850"/>
          <p14:tracePt t="1845" x="4929188" y="5276850"/>
          <p14:tracePt t="4824" x="4919663" y="5276850"/>
          <p14:tracePt t="5785" x="4911725" y="5276850"/>
          <p14:tracePt t="5786" x="4902200" y="5276850"/>
          <p14:tracePt t="5806" x="4894263" y="5276850"/>
          <p14:tracePt t="5812" x="4867275" y="5276850"/>
          <p14:tracePt t="5829" x="4840288" y="5276850"/>
          <p14:tracePt t="5845" x="4813300" y="5276850"/>
          <p14:tracePt t="5862" x="4776788" y="5276850"/>
          <p14:tracePt t="5879" x="4741863" y="5276850"/>
          <p14:tracePt t="5896" x="4697413" y="5276850"/>
          <p14:tracePt t="5912" x="4687888" y="5276850"/>
          <p14:tracePt t="5929" x="4633913" y="5276850"/>
          <p14:tracePt t="5946" x="4608513" y="5276850"/>
          <p14:tracePt t="5963" x="4581525" y="5276850"/>
          <p14:tracePt t="5979" x="4527550" y="5276850"/>
          <p14:tracePt t="5996" x="4473575" y="5276850"/>
          <p14:tracePt t="6013" x="4465638" y="5276850"/>
          <p14:tracePt t="6031" x="4446588" y="5276850"/>
          <p14:tracePt t="6053" x="4429125" y="5276850"/>
          <p14:tracePt t="6063" x="4384675" y="5268913"/>
          <p14:tracePt t="6080" x="4348163" y="5259388"/>
          <p14:tracePt t="6098" x="4313238" y="5259388"/>
          <p14:tracePt t="6114" x="4205288" y="5224463"/>
          <p14:tracePt t="6130" x="4081463" y="5205413"/>
          <p14:tracePt t="6147" x="4054475" y="5205413"/>
          <p14:tracePt t="6166" x="4027488" y="5205413"/>
          <p14:tracePt t="6180" x="3946525" y="5187950"/>
          <p14:tracePt t="6197" x="3919538" y="5180013"/>
          <p14:tracePt t="6214" x="3911600" y="5180013"/>
          <p14:tracePt t="6368" x="3894138" y="5180013"/>
          <p14:tracePt t="6370" x="3884613" y="5180013"/>
          <p14:tracePt t="6392" x="3867150" y="5180013"/>
          <p14:tracePt t="6413" x="3840163" y="5180013"/>
          <p14:tracePt t="6415" x="3776663" y="5160963"/>
          <p14:tracePt t="6436" x="3714750" y="5143500"/>
          <p14:tracePt t="6448" x="3429000" y="5072063"/>
          <p14:tracePt t="6465" x="3133725" y="5010150"/>
          <p14:tracePt t="6482" x="2955925" y="4956175"/>
          <p14:tracePt t="6503" x="2786063" y="4902200"/>
          <p14:tracePt t="6516" x="2536825" y="4867275"/>
          <p14:tracePt t="6532" x="2465388" y="4840288"/>
          <p14:tracePt t="6549" x="2384425" y="4803775"/>
          <p14:tracePt t="6566" x="2286000" y="4786313"/>
          <p14:tracePt t="6583" x="2205038" y="4776788"/>
          <p14:tracePt t="6599" x="2179638" y="4768850"/>
          <p14:tracePt t="6616" x="2143125" y="4759325"/>
          <p14:tracePt t="6633" x="2125663" y="4759325"/>
          <p14:tracePt t="6650" x="2081213" y="4732338"/>
          <p14:tracePt t="6666" x="2071688" y="4732338"/>
          <p14:tracePt t="6684" x="2071688" y="4724400"/>
          <p14:tracePt t="6728" x="2071688" y="4714875"/>
          <p14:tracePt t="6751" x="2062163" y="4705350"/>
          <p14:tracePt t="6773" x="2062163" y="4687888"/>
          <p14:tracePt t="6796" x="2062163" y="4679950"/>
          <p14:tracePt t="6797" x="2062163" y="4670425"/>
          <p14:tracePt t="6818" x="2062163" y="4660900"/>
          <p14:tracePt t="6841" x="2062163" y="4652963"/>
          <p14:tracePt t="6863" x="2081213" y="4643438"/>
          <p14:tracePt t="6875" x="2089150" y="4643438"/>
          <p14:tracePt t="6886" x="2098675" y="4633913"/>
          <p14:tracePt t="6897" x="2108200" y="4643438"/>
          <p14:tracePt t="7021" x="2116138" y="4660900"/>
          <p14:tracePt t="7032" x="2116138" y="4714875"/>
          <p14:tracePt t="7043" x="2116138" y="4759325"/>
          <p14:tracePt t="7055" x="2116138" y="4840288"/>
          <p14:tracePt t="7068" x="2108200" y="4911725"/>
          <p14:tracePt t="7085" x="2108200" y="4983163"/>
          <p14:tracePt t="7102" x="2108200" y="4991100"/>
          <p14:tracePt t="7119" x="2098675" y="5000625"/>
          <p14:tracePt t="7135" x="2108200" y="5000625"/>
          <p14:tracePt t="7223" x="2116138" y="5000625"/>
          <p14:tracePt t="7234" x="2125663" y="5000625"/>
          <p14:tracePt t="7246" x="2133600" y="5000625"/>
          <p14:tracePt t="7268" x="2143125" y="5000625"/>
          <p14:tracePt t="7279" x="2152650" y="5000625"/>
          <p14:tracePt t="7302" x="2160588" y="4991100"/>
          <p14:tracePt t="7325" x="2170113" y="4973638"/>
          <p14:tracePt t="7336" x="2187575" y="4956175"/>
          <p14:tracePt t="7347" x="2214563" y="4911725"/>
          <p14:tracePt t="7358" x="2241550" y="4857750"/>
          <p14:tracePt t="7370" x="2276475" y="4786313"/>
          <p14:tracePt t="7387" x="2339975" y="4643438"/>
          <p14:tracePt t="7404" x="2374900" y="4562475"/>
          <p14:tracePt t="7420" x="2428875" y="4411663"/>
          <p14:tracePt t="7437" x="2438400" y="4384675"/>
          <p14:tracePt t="7454" x="2455863" y="4286250"/>
          <p14:tracePt t="7471" x="2465388" y="4205288"/>
          <p14:tracePt t="7487" x="2482850" y="4143375"/>
          <p14:tracePt t="7504" x="2500313" y="4027488"/>
          <p14:tracePt t="7521" x="2500313" y="3983038"/>
          <p14:tracePt t="7537" x="2536825" y="3875088"/>
          <p14:tracePt t="7554" x="2544763" y="3803650"/>
          <p14:tracePt t="7571" x="2562225" y="3652838"/>
          <p14:tracePt t="7588" x="2571750" y="3571875"/>
          <p14:tracePt t="7604" x="2589213" y="3446463"/>
          <p14:tracePt t="7621" x="2589213" y="3375025"/>
          <p14:tracePt t="7638" x="2589213" y="3232150"/>
          <p14:tracePt t="7655" x="2589213" y="3160713"/>
          <p14:tracePt t="7672" x="2589213" y="3009900"/>
          <p14:tracePt t="7688" x="2589213" y="2973388"/>
          <p14:tracePt t="7705" x="2589213" y="2857500"/>
          <p14:tracePt t="7723" x="2581275" y="2786063"/>
          <p14:tracePt t="7739" x="2581275" y="2660650"/>
          <p14:tracePt t="7755" x="2571750" y="2598738"/>
          <p14:tracePt t="7772" x="2554288" y="2500313"/>
          <p14:tracePt t="7789" x="2544763" y="2455863"/>
          <p14:tracePt t="7806" x="2517775" y="2393950"/>
          <p14:tracePt t="7822" x="2509838" y="2374900"/>
          <p14:tracePt t="7839" x="2490788" y="2339975"/>
          <p14:tracePt t="7856" x="2473325" y="2312988"/>
          <p14:tracePt t="7873" x="2428875" y="2276475"/>
          <p14:tracePt t="7889" x="2384425" y="2241550"/>
          <p14:tracePt t="7906" x="2312988" y="2187575"/>
          <p14:tracePt t="7923" x="2286000" y="2170113"/>
          <p14:tracePt t="7940" x="2241550" y="2143125"/>
          <p14:tracePt t="7956" x="2205038" y="2133600"/>
          <p14:tracePt t="7973" x="2133600" y="2108200"/>
          <p14:tracePt t="7990" x="2108200" y="2098675"/>
          <p14:tracePt t="8007" x="2027238" y="2098675"/>
          <p14:tracePt t="8024" x="1982788" y="2089150"/>
          <p14:tracePt t="8040" x="1874838" y="2081213"/>
          <p14:tracePt t="8057" x="1830388" y="2081213"/>
          <p14:tracePt t="8074" x="1679575" y="2081213"/>
          <p14:tracePt t="8090" x="1598613" y="2081213"/>
          <p14:tracePt t="8107" x="1473200" y="2081213"/>
          <p14:tracePt t="8124" x="1438275" y="2081213"/>
          <p14:tracePt t="8141" x="1393825" y="2081213"/>
          <p14:tracePt t="8157" x="1357313" y="2089150"/>
          <p14:tracePt t="8174" x="1258888" y="2089150"/>
          <p14:tracePt t="8191" x="1152525" y="2125663"/>
          <p14:tracePt t="8208" x="955675" y="2160588"/>
          <p14:tracePt t="8225" x="741363" y="2205038"/>
          <p14:tracePt t="8241" x="669925" y="2224088"/>
          <p14:tracePt t="8259" x="588963" y="2241550"/>
          <p14:tracePt t="8275" x="509588" y="2268538"/>
          <p14:tracePt t="8292" x="401638" y="2322513"/>
          <p14:tracePt t="8308" x="366713" y="2347913"/>
          <p14:tracePt t="8326" x="339725" y="2374900"/>
          <p14:tracePt t="8342" x="214313" y="2536825"/>
          <p14:tracePt t="8358" x="80963" y="2714625"/>
          <p14:tracePt t="8720" x="0" y="4902200"/>
          <p14:tracePt t="8742" x="0" y="4919663"/>
          <p14:tracePt t="8744" x="9525" y="4929188"/>
          <p14:tracePt t="8764" x="17463" y="4946650"/>
          <p14:tracePt t="8777" x="44450" y="4983163"/>
          <p14:tracePt t="8794" x="71438" y="5045075"/>
          <p14:tracePt t="8811" x="80963" y="5054600"/>
          <p14:tracePt t="8832" x="88900" y="5072063"/>
          <p14:tracePt t="8844" x="98425" y="5099050"/>
          <p14:tracePt t="8861" x="115888" y="5143500"/>
          <p14:tracePt t="8878" x="133350" y="5197475"/>
          <p14:tracePt t="8895" x="187325" y="5303838"/>
          <p14:tracePt t="8911" x="214313" y="5348288"/>
          <p14:tracePt t="8928" x="258763" y="5429250"/>
          <p14:tracePt t="8945" x="285750" y="5473700"/>
          <p14:tracePt t="8962" x="339725" y="5581650"/>
          <p14:tracePt t="8979" x="357188" y="5608638"/>
          <p14:tracePt t="8995" x="366713" y="5626100"/>
          <p14:tracePt t="9012" x="384175" y="5634038"/>
          <p14:tracePt t="9029" x="384175" y="5643563"/>
          <p14:tracePt t="9046" x="384175" y="5653088"/>
          <p14:tracePt t="9091" x="393700" y="5670550"/>
          <p14:tracePt t="9092" x="401638" y="5680075"/>
          <p14:tracePt t="9136" x="401638" y="5697538"/>
          <p14:tracePt t="9137" x="411163" y="5715000"/>
          <p14:tracePt t="9158" x="419100" y="5732463"/>
          <p14:tracePt t="9163" x="419100" y="5751513"/>
          <p14:tracePt t="9181" x="428625" y="5759450"/>
          <p14:tracePt t="9196" x="438150" y="5768975"/>
          <p14:tracePt t="9213" x="438150" y="5776913"/>
          <p14:tracePt t="9230" x="446088" y="5795963"/>
          <p14:tracePt t="9248" x="455613" y="5803900"/>
          <p14:tracePt t="9263" x="465138" y="5813425"/>
          <p14:tracePt t="9280" x="473075" y="5822950"/>
          <p14:tracePt t="9297" x="482600" y="5822950"/>
          <p14:tracePt t="9316" x="500063" y="5822950"/>
          <p14:tracePt t="9330" x="517525" y="5840413"/>
          <p14:tracePt t="9347" x="581025" y="5848350"/>
          <p14:tracePt t="9364" x="625475" y="5848350"/>
          <p14:tracePt t="9383" x="679450" y="5848350"/>
          <p14:tracePt t="9397" x="803275" y="5867400"/>
          <p14:tracePt t="9414" x="973138" y="5867400"/>
          <p14:tracePt t="9431" x="1044575" y="5867400"/>
          <p14:tracePt t="9451" x="1116013" y="5867400"/>
          <p14:tracePt t="9464" x="1241425" y="5867400"/>
          <p14:tracePt t="9481" x="1303338" y="5848350"/>
          <p14:tracePt t="9498" x="1347788" y="5830888"/>
          <p14:tracePt t="9517" x="1384300" y="5813425"/>
          <p14:tracePt t="9530" x="1465263" y="5776913"/>
          <p14:tracePt t="9547" x="1554163" y="5732463"/>
          <p14:tracePt t="9564" x="1608138" y="5680075"/>
          <p14:tracePt t="9585" x="1670050" y="5634038"/>
          <p14:tracePt t="9597" x="1731963" y="5572125"/>
          <p14:tracePt t="9614" x="1776413" y="5510213"/>
          <p14:tracePt t="9631" x="1803400" y="5465763"/>
          <p14:tracePt t="9652" x="1830388" y="5419725"/>
          <p14:tracePt t="9665" x="1884363" y="5340350"/>
          <p14:tracePt t="9681" x="1911350" y="5268913"/>
          <p14:tracePt t="9698" x="1938338" y="5205413"/>
          <p14:tracePt t="9714" x="1965325" y="5126038"/>
          <p14:tracePt t="9732" x="2000250" y="5054600"/>
          <p14:tracePt t="9751" x="2089150" y="4786313"/>
          <p14:tracePt t="9766" x="2108200" y="4724400"/>
          <p14:tracePt t="9783" x="2179638" y="4394200"/>
          <p14:tracePt t="9799" x="2187575" y="4330700"/>
          <p14:tracePt t="9815" x="2197100" y="4268788"/>
          <p14:tracePt t="9832" x="2214563" y="4187825"/>
          <p14:tracePt t="9849" x="2224088" y="4125913"/>
          <p14:tracePt t="9865" x="2241550" y="3990975"/>
          <p14:tracePt t="9882" x="2251075" y="3911600"/>
          <p14:tracePt t="9899" x="2251075" y="3795713"/>
          <p14:tracePt t="9916" x="2259013" y="3732213"/>
          <p14:tracePt t="9932" x="2268538" y="3616325"/>
          <p14:tracePt t="9949" x="2268538" y="3562350"/>
          <p14:tracePt t="9966" x="2286000" y="3465513"/>
          <p14:tracePt t="9983" x="2286000" y="3429000"/>
          <p14:tracePt t="9999" x="2286000" y="3340100"/>
          <p14:tracePt t="10016" x="2286000" y="3286125"/>
          <p14:tracePt t="10033" x="2295525" y="3232150"/>
          <p14:tracePt t="10050" x="2295525" y="3205163"/>
          <p14:tracePt t="10066" x="2295525" y="3152775"/>
          <p14:tracePt t="10083" x="2295525" y="3125788"/>
          <p14:tracePt t="10100" x="2295525" y="3071813"/>
          <p14:tracePt t="10117" x="2295525" y="3044825"/>
          <p14:tracePt t="10133" x="2295525" y="3000375"/>
          <p14:tracePt t="10150" x="2295525" y="2990850"/>
          <p14:tracePt t="10167" x="2295525" y="2955925"/>
          <p14:tracePt t="10184" x="2295525" y="2938463"/>
          <p14:tracePt t="10201" x="2295525" y="2919413"/>
          <p14:tracePt t="10217" x="2295525" y="2901950"/>
          <p14:tracePt t="10234" x="2295525" y="2867025"/>
          <p14:tracePt t="10251" x="2295525" y="2847975"/>
          <p14:tracePt t="10267" x="2295525" y="2822575"/>
          <p14:tracePt t="10284" x="2295525" y="2813050"/>
          <p14:tracePt t="10301" x="2295525" y="2795588"/>
          <p14:tracePt t="10318" x="2295525" y="2803525"/>
          <p14:tracePt t="10597" x="2286000" y="2822575"/>
          <p14:tracePt t="10608" x="2259013" y="2857500"/>
          <p14:tracePt t="10620" x="2232025" y="2901950"/>
          <p14:tracePt t="10631" x="2214563" y="2955925"/>
          <p14:tracePt t="10642" x="2197100" y="3009900"/>
          <p14:tracePt t="10653" x="2179638" y="3089275"/>
          <p14:tracePt t="10669" x="2160588" y="3160713"/>
          <p14:tracePt t="10686" x="2143125" y="3268663"/>
          <p14:tracePt t="10703" x="2133600" y="3313113"/>
          <p14:tracePt t="10720" x="2125663" y="3394075"/>
          <p14:tracePt t="10737" x="2125663" y="3419475"/>
          <p14:tracePt t="10754" x="2108200" y="3517900"/>
          <p14:tracePt t="10770" x="2108200" y="3544888"/>
          <p14:tracePt t="10787" x="2108200" y="3589338"/>
          <p14:tracePt t="10804" x="2108200" y="3616325"/>
          <p14:tracePt t="10820" x="2098675" y="3714750"/>
          <p14:tracePt t="10837" x="2081213" y="3768725"/>
          <p14:tracePt t="10854" x="2054225" y="3857625"/>
          <p14:tracePt t="10871" x="2044700" y="3894138"/>
          <p14:tracePt t="10887" x="2009775" y="3956050"/>
          <p14:tracePt t="10904" x="2009775" y="3973513"/>
          <p14:tracePt t="10921" x="1982788" y="4027488"/>
          <p14:tracePt t="10938" x="1973263" y="4054475"/>
          <p14:tracePt t="10954" x="1946275" y="4081463"/>
          <p14:tracePt t="10971" x="1938338" y="4098925"/>
          <p14:tracePt t="10988" x="1901825" y="4133850"/>
          <p14:tracePt t="11005" x="1866900" y="4152900"/>
          <p14:tracePt t="11021" x="1785938" y="4205288"/>
          <p14:tracePt t="11038" x="1741488" y="4232275"/>
          <p14:tracePt t="11055" x="1643063" y="4276725"/>
          <p14:tracePt t="11072" x="1589088" y="4295775"/>
          <p14:tracePt t="11088" x="1509713" y="4322763"/>
          <p14:tracePt t="11105" x="1500188" y="4322763"/>
          <p14:tracePt t="11126" x="1473200" y="4330700"/>
          <p14:tracePt t="11139" x="1446213" y="4340225"/>
          <p14:tracePt t="11155" x="1393825" y="4348163"/>
          <p14:tracePt t="11172" x="1330325" y="4348163"/>
          <p14:tracePt t="11189" x="1250950" y="4348163"/>
          <p14:tracePt t="11206" x="1231900" y="4348163"/>
          <p14:tracePt t="11222" x="1187450" y="4348163"/>
          <p14:tracePt t="11239" x="1179513" y="4348163"/>
          <p14:tracePt t="11256" x="1169988" y="4348163"/>
          <p14:tracePt t="11273" x="1071563" y="4367213"/>
          <p14:tracePt t="11289" x="1017588" y="4367213"/>
          <p14:tracePt t="11306" x="973138" y="4367213"/>
          <p14:tracePt t="11323" x="965200" y="4367213"/>
          <p14:tracePt t="11351" x="955675" y="4367213"/>
          <p14:tracePt t="11362" x="938213" y="4367213"/>
          <p14:tracePt t="11374" x="919163" y="4367213"/>
          <p14:tracePt t="11390" x="911225" y="4367213"/>
          <p14:tracePt t="11407" x="901700" y="4357688"/>
          <p14:tracePt t="11424" x="884238" y="4357688"/>
          <p14:tracePt t="11440" x="884238" y="4348163"/>
          <p14:tracePt t="11463" x="874713" y="4348163"/>
          <p14:tracePt t="11475" x="874713" y="4340225"/>
          <p14:tracePt t="11490" x="866775" y="4330700"/>
          <p14:tracePt t="11507" x="857250" y="4330700"/>
          <p14:tracePt t="11524" x="857250" y="4322763"/>
          <p14:tracePt t="11565" x="866775" y="4322763"/>
          <p14:tracePt t="11891" x="866775" y="4313238"/>
          <p14:tracePt t="11902" x="874713" y="4313238"/>
          <p14:tracePt t="11913" x="884238" y="4313238"/>
          <p14:tracePt t="11936" x="893763" y="4313238"/>
          <p14:tracePt t="11947" x="901700" y="4313238"/>
          <p14:tracePt t="11970" x="911225" y="4313238"/>
          <p14:tracePt t="11993" x="911225" y="4303713"/>
          <p14:tracePt t="12015" x="919163" y="4303713"/>
          <p14:tracePt t="12016" x="919163" y="4295775"/>
          <p14:tracePt t="12330" x="919163" y="4276725"/>
          <p14:tracePt t="12352" x="919163" y="4268788"/>
          <p14:tracePt t="12353" x="911225" y="4251325"/>
          <p14:tracePt t="12375" x="901700" y="4232275"/>
          <p14:tracePt t="12378" x="893763" y="4214813"/>
          <p14:tracePt t="12397" x="893763" y="4205288"/>
          <p14:tracePt t="12412" x="893763" y="4179888"/>
          <p14:tracePt t="12429" x="884238" y="4170363"/>
          <p14:tracePt t="12446" x="884238" y="4160838"/>
          <p14:tracePt t="12465" x="884238" y="4143375"/>
          <p14:tracePt t="12479" x="884238" y="4133850"/>
          <p14:tracePt t="12496" x="884238" y="4125913"/>
          <p14:tracePt t="12512" x="884238" y="4116388"/>
          <p14:tracePt t="12532" x="884238" y="4108450"/>
          <p14:tracePt t="12546" x="884238" y="4089400"/>
          <p14:tracePt t="12563" x="884238" y="4071938"/>
          <p14:tracePt t="12580" x="884238" y="4062413"/>
          <p14:tracePt t="12600" x="874713" y="4044950"/>
          <p14:tracePt t="12622" x="866775" y="4017963"/>
          <p14:tracePt t="12630" x="857250" y="3965575"/>
          <p14:tracePt t="12646" x="839788" y="3946525"/>
          <p14:tracePt t="12667" x="830263" y="3929063"/>
          <p14:tracePt t="12680" x="812800" y="3884613"/>
          <p14:tracePt t="12697" x="803275" y="3875088"/>
          <p14:tracePt t="12714" x="795338" y="3875088"/>
          <p14:tracePt t="12757" x="785813" y="3875088"/>
          <p14:tracePt t="12892" x="768350" y="3875088"/>
          <p14:tracePt t="12915" x="758825" y="3875088"/>
          <p14:tracePt t="12916" x="750888" y="3875088"/>
          <p14:tracePt t="12937" x="741363" y="3875088"/>
          <p14:tracePt t="12960" x="723900" y="3875088"/>
          <p14:tracePt t="12965" x="714375" y="3875088"/>
          <p14:tracePt t="12982" x="704850" y="3875088"/>
          <p14:tracePt t="12999" x="679450" y="3875088"/>
          <p14:tracePt t="13015" x="669925" y="3875088"/>
          <p14:tracePt t="13095" x="660400" y="3875088"/>
          <p14:tracePt t="13117" x="642938" y="3884613"/>
          <p14:tracePt t="13140" x="633413" y="3884613"/>
          <p14:tracePt t="13141" x="625475" y="3884613"/>
          <p14:tracePt t="13162" x="615950" y="3884613"/>
          <p14:tracePt t="13185" x="608013" y="3894138"/>
          <p14:tracePt t="13207" x="608013" y="3902075"/>
          <p14:tracePt t="13209" x="598488" y="3902075"/>
          <p14:tracePt t="13252" x="588963" y="3911600"/>
          <p14:tracePt t="13253" x="581025" y="3919538"/>
          <p14:tracePt t="13276" x="571500" y="3929063"/>
          <p14:tracePt t="13298" x="561975" y="3929063"/>
          <p14:tracePt t="13320" x="554038" y="3938588"/>
          <p14:tracePt t="13342" x="554038" y="3946525"/>
          <p14:tracePt t="13365" x="544513" y="3956050"/>
          <p14:tracePt t="13387" x="544513" y="3965575"/>
          <p14:tracePt t="13389" x="527050" y="3965575"/>
          <p14:tracePt t="13410" x="517525" y="3973513"/>
          <p14:tracePt t="13417" x="517525" y="3983038"/>
          <p14:tracePt t="13434" x="509588" y="3990975"/>
          <p14:tracePt t="13455" x="500063" y="4000500"/>
          <p14:tracePt t="13477" x="490538" y="4010025"/>
          <p14:tracePt t="13522" x="482600" y="4017963"/>
          <p14:tracePt t="13523" x="482600" y="4027488"/>
          <p14:tracePt t="13546" x="482600" y="4037013"/>
          <p14:tracePt t="13568" x="473075" y="4037013"/>
          <p14:tracePt t="13591" x="473075" y="4044950"/>
          <p14:tracePt t="13613" x="473075" y="4054475"/>
          <p14:tracePt t="13635" x="465138" y="4054475"/>
          <p14:tracePt t="13658" x="465138" y="4062413"/>
          <p14:tracePt t="13680" x="465138" y="4071938"/>
          <p14:tracePt t="13702" x="465138" y="4081463"/>
          <p14:tracePt t="13704" x="465138" y="4089400"/>
          <p14:tracePt t="13726" x="465138" y="4098925"/>
          <p14:tracePt t="13771" x="465138" y="4108450"/>
          <p14:tracePt t="13793" x="465138" y="4116388"/>
          <p14:tracePt t="13837" x="465138" y="4125913"/>
          <p14:tracePt t="13882" x="465138" y="4133850"/>
          <p14:tracePt t="13927" x="465138" y="4143375"/>
          <p14:tracePt t="13950" x="465138" y="4152900"/>
          <p14:tracePt t="13951" x="465138" y="4160838"/>
          <p14:tracePt t="14086" x="465138" y="4170363"/>
          <p14:tracePt t="14311" x="465138" y="4179888"/>
          <p14:tracePt t="14355" x="465138" y="4187825"/>
          <p14:tracePt t="14400" x="465138" y="4197350"/>
          <p14:tracePt t="14422" x="465138" y="4205288"/>
          <p14:tracePt t="14468" x="465138" y="4214813"/>
          <p14:tracePt t="14469" x="465138" y="4224338"/>
          <p14:tracePt t="14513" x="465138" y="4232275"/>
          <p14:tracePt t="14536" x="465138" y="4241800"/>
          <p14:tracePt t="14557" x="465138" y="4259263"/>
          <p14:tracePt t="14559" x="465138" y="4268788"/>
          <p14:tracePt t="14603" x="465138" y="4276725"/>
          <p14:tracePt t="14625" x="465138" y="4286250"/>
          <p14:tracePt t="14626" x="455613" y="4295775"/>
          <p14:tracePt t="14670" x="455613" y="4303713"/>
          <p14:tracePt t="14850" x="455613" y="4313238"/>
          <p14:tracePt t="14851" x="455613" y="4322763"/>
          <p14:tracePt t="15098" x="455613" y="4330700"/>
          <p14:tracePt t="17073" x="455613" y="4313238"/>
          <p14:tracePt t="17247" x="465138" y="4313238"/>
          <p14:tracePt t="17268" x="465138" y="4303713"/>
          <p14:tracePt t="17270" x="473075" y="4303713"/>
          <p14:tracePt t="17291" x="473075" y="4295775"/>
          <p14:tracePt t="17304" x="490538" y="4268788"/>
          <p14:tracePt t="17321" x="517525" y="4232275"/>
          <p14:tracePt t="17339" x="527050" y="4205288"/>
          <p14:tracePt t="17358" x="544513" y="4187825"/>
          <p14:tracePt t="17371" x="554038" y="4179888"/>
          <p14:tracePt t="17388" x="561975" y="4170363"/>
          <p14:tracePt t="17405" x="571500" y="4160838"/>
          <p14:tracePt t="17426" x="571500" y="4152900"/>
          <p14:tracePt t="17448" x="571500" y="4143375"/>
          <p14:tracePt t="17455" x="571500" y="4133850"/>
          <p14:tracePt t="17517" x="581025" y="4133850"/>
          <p14:tracePt t="17538" x="588963" y="4133850"/>
          <p14:tracePt t="17540" x="588963" y="4125913"/>
          <p14:tracePt t="17562" x="598488" y="4116388"/>
          <p14:tracePt t="17607" x="598488" y="4108450"/>
          <p14:tracePt t="17628" x="598488" y="4098925"/>
          <p14:tracePt t="17651" x="598488" y="4089400"/>
          <p14:tracePt t="17831" x="598488" y="4081463"/>
          <p14:tracePt t="17832" x="615950" y="4081463"/>
          <p14:tracePt t="18168" x="633413" y="4081463"/>
          <p14:tracePt t="18170" x="660400" y="4081463"/>
          <p14:tracePt t="18191" x="687388" y="4089400"/>
          <p14:tracePt t="18192" x="812800" y="4108450"/>
          <p14:tracePt t="18215" x="938213" y="4133850"/>
          <p14:tracePt t="18226" x="1374775" y="4179888"/>
          <p14:tracePt t="18242" x="1911350" y="4241800"/>
          <p14:tracePt t="18259" x="2438400" y="4295775"/>
          <p14:tracePt t="18276" x="2652713" y="4295775"/>
          <p14:tracePt t="18293" x="2670175" y="4295775"/>
          <p14:tracePt t="18309" x="2679700" y="4303713"/>
          <p14:tracePt t="18326" x="2660650" y="4303713"/>
          <p14:tracePt t="18629" x="2643188" y="4303713"/>
          <p14:tracePt t="18641" x="2625725" y="4303713"/>
          <p14:tracePt t="18652" x="2608263" y="4295775"/>
          <p14:tracePt t="18663" x="2581275" y="4286250"/>
          <p14:tracePt t="18678" x="2554288" y="4268788"/>
          <p14:tracePt t="18695" x="2482850" y="4224338"/>
          <p14:tracePt t="18712" x="2438400" y="4205288"/>
          <p14:tracePt t="18728" x="2401888" y="4179888"/>
          <p14:tracePt t="18745" x="2384425" y="4170363"/>
          <p14:tracePt t="18762" x="2357438" y="4160838"/>
          <p14:tracePt t="18779" x="2330450" y="4152900"/>
          <p14:tracePt t="18795" x="2303463" y="4143375"/>
          <p14:tracePt t="18812" x="2295525" y="4143375"/>
          <p14:tracePt t="18855" x="2286000" y="4143375"/>
          <p14:tracePt t="18923" x="2276475" y="4143375"/>
          <p14:tracePt t="19226" x="2268538" y="4133850"/>
          <p14:tracePt t="19237" x="2251075" y="4133850"/>
          <p14:tracePt t="19248" x="2224088" y="4133850"/>
          <p14:tracePt t="19260" x="2197100" y="4133850"/>
          <p14:tracePt t="19271" x="2152650" y="4116388"/>
          <p14:tracePt t="19282" x="2098675" y="4098925"/>
          <p14:tracePt t="19298" x="2081213" y="4098925"/>
          <p14:tracePt t="19620" x="2071688" y="4116388"/>
          <p14:tracePt t="19631" x="2071688" y="4152900"/>
          <p14:tracePt t="19642" x="2071688" y="4187825"/>
          <p14:tracePt t="19653" x="2125663" y="4205288"/>
          <p14:tracePt t="19666" x="2187575" y="4224338"/>
          <p14:tracePt t="19683" x="2295525" y="4276725"/>
          <p14:tracePt t="19700" x="2339975" y="4322763"/>
          <p14:tracePt t="19717" x="2401888" y="4394200"/>
          <p14:tracePt t="19734" x="2419350" y="4411663"/>
          <p14:tracePt t="19750" x="2428875" y="4411663"/>
          <p14:tracePt t="19767" x="2428875" y="4394200"/>
          <p14:tracePt t="19784" x="2446338" y="4348163"/>
          <p14:tracePt t="19801" x="2455863" y="4330700"/>
          <p14:tracePt t="19817" x="2465388" y="4276725"/>
          <p14:tracePt t="19834" x="2482850" y="4251325"/>
          <p14:tracePt t="19851" x="2500313" y="4214813"/>
          <p14:tracePt t="19868" x="2509838" y="4197350"/>
          <p14:tracePt t="19884" x="2536825" y="4116388"/>
          <p14:tracePt t="19901" x="2562225" y="4089400"/>
          <p14:tracePt t="19918" x="2598738" y="4027488"/>
          <p14:tracePt t="19935" x="2616200" y="3990975"/>
          <p14:tracePt t="19951" x="2660650" y="3919538"/>
          <p14:tracePt t="19969" x="2679700" y="3911600"/>
          <p14:tracePt t="19985" x="2687638" y="3902075"/>
          <p14:tracePt t="20002" x="2697163" y="3875088"/>
          <p14:tracePt t="20018" x="2714625" y="3857625"/>
          <p14:tracePt t="20035" x="2751138" y="3822700"/>
          <p14:tracePt t="20052" x="2768600" y="3803650"/>
          <p14:tracePt t="20069" x="2857500" y="3732213"/>
          <p14:tracePt t="20086" x="2901950" y="3705225"/>
          <p14:tracePt t="20102" x="3009900" y="3616325"/>
          <p14:tracePt t="20119" x="3081338" y="3544888"/>
          <p14:tracePt t="20136" x="3259138" y="3402013"/>
          <p14:tracePt t="20153" x="3322638" y="3340100"/>
          <p14:tracePt t="20169" x="3446463" y="3187700"/>
          <p14:tracePt t="20186" x="3517900" y="3108325"/>
          <p14:tracePt t="20203" x="3660775" y="2946400"/>
          <p14:tracePt t="20220" x="3705225" y="2884488"/>
          <p14:tracePt t="20238" x="3751263" y="2813050"/>
          <p14:tracePt t="20253" x="3822700" y="2751138"/>
          <p14:tracePt t="20270" x="3938588" y="2608263"/>
          <p14:tracePt t="20286" x="3956050" y="2589213"/>
          <p14:tracePt t="20306" x="3983038" y="2571750"/>
          <p14:tracePt t="20320" x="4071938" y="2500313"/>
          <p14:tracePt t="20337" x="4179888" y="2384425"/>
          <p14:tracePt t="20354" x="4232275" y="2347913"/>
          <p14:tracePt t="20374" x="4295775" y="2312988"/>
          <p14:tracePt t="20388" x="4402138" y="2241550"/>
          <p14:tracePt t="20404" x="4510088" y="2187575"/>
          <p14:tracePt t="20421" x="4589463" y="2125663"/>
          <p14:tracePt t="20441" x="4670425" y="2062163"/>
          <p14:tracePt t="20454" x="4732338" y="2017713"/>
          <p14:tracePt t="20471" x="4759325" y="1990725"/>
          <p14:tracePt t="20488" x="4768850" y="1990725"/>
          <p14:tracePt t="20508" x="4776788" y="1990725"/>
          <p14:tracePt t="20521" x="4786313" y="1982788"/>
          <p14:tracePt t="20553" x="4795838" y="1982788"/>
          <p14:tracePt t="20555" x="4795838" y="1973263"/>
          <p14:tracePt t="20598" x="4795838" y="1955800"/>
          <p14:tracePt t="20600" x="4776788" y="1928813"/>
          <p14:tracePt t="20621" x="4751388" y="1893888"/>
          <p14:tracePt t="20622" x="4741863" y="1893888"/>
          <p14:tracePt t="20645" x="4741863" y="1884363"/>
          <p14:tracePt t="20667" x="4741863" y="1874838"/>
          <p14:tracePt t="20690" x="4732338" y="1874838"/>
          <p14:tracePt t="20735" x="4724400" y="1874838"/>
          <p14:tracePt t="20778" x="4714875" y="1874838"/>
          <p14:tracePt t="20801" x="4697413" y="1874838"/>
          <p14:tracePt t="20802" x="4687888" y="1866900"/>
          <p14:tracePt t="20824" x="4679950" y="1866900"/>
          <p14:tracePt t="20825" x="4670425" y="1866900"/>
          <p14:tracePt t="20868" x="4660900" y="1866900"/>
          <p14:tracePt t="20870" x="4643438" y="1866900"/>
          <p14:tracePt t="20891" x="4625975" y="1866900"/>
          <p14:tracePt t="20893" x="4616450" y="1857375"/>
          <p14:tracePt t="20913" x="4598988" y="1847850"/>
          <p14:tracePt t="20923" x="4562475" y="1847850"/>
          <p14:tracePt t="20940" x="4554538" y="1847850"/>
          <p14:tracePt t="20958" x="4537075" y="1839913"/>
          <p14:tracePt t="20973" x="4500563" y="1839913"/>
          <p14:tracePt t="20990" x="4465638" y="1839913"/>
          <p14:tracePt t="21007" x="4438650" y="1839913"/>
          <p14:tracePt t="21026" x="4419600" y="1839913"/>
          <p14:tracePt t="21040" x="4367213" y="1839913"/>
          <p14:tracePt t="21057" x="4295775" y="1839913"/>
          <p14:tracePt t="21074" x="4251325" y="1839913"/>
          <p14:tracePt t="21094" x="4214813" y="1839913"/>
          <p14:tracePt t="21108" x="4160838" y="1822450"/>
          <p14:tracePt t="21125" x="4108450" y="1822450"/>
          <p14:tracePt t="21141" x="4089400" y="1822450"/>
          <p14:tracePt t="21161" x="4062413" y="1822450"/>
          <p14:tracePt t="21174" x="4044950" y="1822450"/>
          <p14:tracePt t="21191" x="4000500" y="1822450"/>
          <p14:tracePt t="21208" x="3956050" y="1830388"/>
          <p14:tracePt t="21228" x="3902075" y="1847850"/>
          <p14:tracePt t="21241" x="3776663" y="1884363"/>
          <p14:tracePt t="21258" x="3697288" y="1901825"/>
          <p14:tracePt t="21275" x="3679825" y="1911350"/>
          <p14:tracePt t="21296" x="3670300" y="1911350"/>
          <p14:tracePt t="21308" x="3625850" y="1938338"/>
          <p14:tracePt t="21325" x="3571875" y="1990725"/>
          <p14:tracePt t="21342" x="3536950" y="2017713"/>
          <p14:tracePt t="21363" x="3500438" y="2054225"/>
          <p14:tracePt t="21375" x="3384550" y="2170113"/>
          <p14:tracePt t="21393" x="3340100" y="2224088"/>
          <p14:tracePt t="21409" x="3295650" y="2276475"/>
          <p14:tracePt t="21426" x="3251200" y="2339975"/>
          <p14:tracePt t="21443" x="3197225" y="2446338"/>
          <p14:tracePt t="21459" x="3170238" y="2509838"/>
          <p14:tracePt t="21476" x="3143250" y="2562225"/>
          <p14:tracePt t="21493" x="3108325" y="2660650"/>
          <p14:tracePt t="21510" x="3089275" y="2786063"/>
          <p14:tracePt t="21526" x="3062288" y="2874963"/>
          <p14:tracePt t="21544" x="3044825" y="2965450"/>
          <p14:tracePt t="21560" x="3009900" y="3187700"/>
          <p14:tracePt t="21577" x="2990850" y="3340100"/>
          <p14:tracePt t="21593" x="2990850" y="3394075"/>
          <p14:tracePt t="21611" x="2990850" y="3455988"/>
          <p14:tracePt t="21627" x="2990850" y="3554413"/>
          <p14:tracePt t="21644" x="2990850" y="3679825"/>
          <p14:tracePt t="21660" x="2990850" y="3705225"/>
          <p14:tracePt t="21679" x="2990850" y="3732213"/>
          <p14:tracePt t="21694" x="2990850" y="3857625"/>
          <p14:tracePt t="21711" x="2990850" y="4027488"/>
          <p14:tracePt t="21727" x="2990850" y="4089400"/>
          <p14:tracePt t="21746" x="2990850" y="4143375"/>
          <p14:tracePt t="21761" x="2990850" y="4205288"/>
          <p14:tracePt t="21778" x="2990850" y="4276725"/>
          <p14:tracePt t="21794" x="2990850" y="4322763"/>
          <p14:tracePt t="21814" x="2990850" y="4375150"/>
          <p14:tracePt t="21828" x="3000375" y="4527550"/>
          <p14:tracePt t="21845" x="3017838" y="4670425"/>
          <p14:tracePt t="21861" x="3017838" y="4724400"/>
          <p14:tracePt t="21881" x="3017838" y="4768850"/>
          <p14:tracePt t="21895" x="3017838" y="4813300"/>
          <p14:tracePt t="21913" x="3017838" y="4848225"/>
          <p14:tracePt t="21928" x="3027363" y="4875213"/>
          <p14:tracePt t="21949" x="3027363" y="4911725"/>
          <p14:tracePt t="21962" x="3044825" y="5010150"/>
          <p14:tracePt t="21979" x="3081338" y="5133975"/>
          <p14:tracePt t="21995" x="3116263" y="5214938"/>
          <p14:tracePt t="22016" x="3143250" y="5295900"/>
          <p14:tracePt t="22029" x="3170238" y="5313363"/>
          <p14:tracePt t="22050" x="3205163" y="5340350"/>
          <p14:tracePt t="22062" x="3259138" y="5446713"/>
          <p14:tracePt t="22079" x="3313113" y="5537200"/>
          <p14:tracePt t="22096" x="3340100" y="5562600"/>
          <p14:tracePt t="22117" x="3375025" y="5599113"/>
          <p14:tracePt t="22129" x="3419475" y="5643563"/>
          <p14:tracePt t="22146" x="3455988" y="5688013"/>
          <p14:tracePt t="22163" x="3490913" y="5732463"/>
          <p14:tracePt t="22180" x="3527425" y="5759450"/>
          <p14:tracePt t="22196" x="3571875" y="5768975"/>
          <p14:tracePt t="22213" x="3616325" y="5795963"/>
          <p14:tracePt t="22230" x="3670300" y="5822950"/>
          <p14:tracePt t="22247" x="3776663" y="5875338"/>
          <p14:tracePt t="22263" x="3840163" y="5894388"/>
          <p14:tracePt t="22280" x="3857625" y="5894388"/>
          <p14:tracePt t="22297" x="3875088" y="5902325"/>
          <p14:tracePt t="22314" x="3929063" y="5902325"/>
          <p14:tracePt t="22331" x="4027488" y="5902325"/>
          <p14:tracePt t="22347" x="4081463" y="5902325"/>
          <p14:tracePt t="22365" x="4125913" y="5902325"/>
          <p14:tracePt t="22381" x="4276725" y="5902325"/>
          <p14:tracePt t="22398" x="4473575" y="5894388"/>
          <p14:tracePt t="22414" x="4545013" y="5867400"/>
          <p14:tracePt t="22432" x="4625975" y="5830888"/>
          <p14:tracePt t="22448" x="4803775" y="5776913"/>
          <p14:tracePt t="22465" x="4929188" y="5724525"/>
          <p14:tracePt t="22481" x="4973638" y="5670550"/>
          <p14:tracePt t="22500" x="5018088" y="5626100"/>
          <p14:tracePt t="22515" x="5062538" y="5599113"/>
          <p14:tracePt t="22532" x="5133975" y="5518150"/>
          <p14:tracePt t="22548" x="5153025" y="5473700"/>
          <p14:tracePt t="22567" x="5180013" y="5429250"/>
          <p14:tracePt t="22582" x="5232400" y="5348288"/>
          <p14:tracePt t="22599" x="5251450" y="5268913"/>
          <p14:tracePt t="22615" x="5259388" y="5241925"/>
          <p14:tracePt t="22635" x="5259388" y="5214938"/>
          <p14:tracePt t="22649" x="5276850" y="5153025"/>
          <p14:tracePt t="22666" x="5276850" y="5116513"/>
          <p14:tracePt t="22682" x="5276850" y="5108575"/>
          <p14:tracePt t="22702" x="5276850" y="5089525"/>
          <p14:tracePt t="22716" x="5276850" y="5072063"/>
          <p14:tracePt t="22733" x="5276850" y="5062538"/>
          <p14:tracePt t="22749" x="5268913" y="5054600"/>
          <p14:tracePt t="22770" x="5268913" y="5045075"/>
          <p14:tracePt t="22783" x="5241925" y="5027613"/>
          <p14:tracePt t="22800" x="5214938" y="4983163"/>
          <p14:tracePt t="22816" x="5205413" y="4973638"/>
          <p14:tracePt t="22837" x="5197475" y="4965700"/>
          <p14:tracePt t="22860" x="5187950" y="4946650"/>
          <p14:tracePt t="22867" x="5153025" y="4902200"/>
          <p14:tracePt t="22884" x="5126038" y="4884738"/>
          <p14:tracePt t="22905" x="5108575" y="4867275"/>
          <p14:tracePt t="22917" x="5081588" y="4822825"/>
          <p14:tracePt t="22934" x="5062538" y="4813300"/>
          <p14:tracePt t="22950" x="5054600" y="4795838"/>
          <p14:tracePt t="22967" x="5027613" y="4795838"/>
          <p14:tracePt t="22984" x="5018088" y="4795838"/>
          <p14:tracePt t="23017" x="5010150" y="4795838"/>
          <p14:tracePt t="23019" x="4991100" y="4795838"/>
          <p14:tracePt t="23040" x="4983163" y="4795838"/>
          <p14:tracePt t="23051" x="4795838" y="4795838"/>
          <p14:tracePt t="23068" x="4724400" y="4795838"/>
          <p14:tracePt t="23085" x="4652963" y="4803775"/>
          <p14:tracePt t="23101" x="4500563" y="4822825"/>
          <p14:tracePt t="23118" x="4330700" y="4822825"/>
          <p14:tracePt t="23135" x="4303713" y="4822825"/>
          <p14:tracePt t="23152" x="4276725" y="4822825"/>
          <p14:tracePt t="23168" x="4268788" y="4822825"/>
          <p14:tracePt t="23197" x="4259263" y="4813300"/>
          <p14:tracePt t="23220" x="4251325" y="4795838"/>
          <p14:tracePt t="23221" x="4214813" y="4759325"/>
          <p14:tracePt t="23242" x="4170363" y="4705350"/>
          <p14:tracePt t="23252" x="4143375" y="4670425"/>
          <p14:tracePt t="23269" x="4116388" y="4643438"/>
          <p14:tracePt t="23287" x="4089400" y="4608513"/>
          <p14:tracePt t="23302" x="4089400" y="4554538"/>
          <p14:tracePt t="23319" x="4081463" y="4473575"/>
          <p14:tracePt t="23336" x="4071938" y="4419600"/>
          <p14:tracePt t="23355" x="4062413" y="4375150"/>
          <p14:tracePt t="23369" x="4062413" y="4330700"/>
          <p14:tracePt t="23386" x="4062413" y="4313238"/>
          <p14:tracePt t="23403" x="4062413" y="4303713"/>
          <p14:tracePt t="23422" x="4062413" y="4276725"/>
          <p14:tracePt t="23445" x="4062413" y="4251325"/>
          <p14:tracePt t="23453" x="4062413" y="4224338"/>
          <p14:tracePt t="23470" x="4071938" y="4214813"/>
          <p14:tracePt t="23490" x="4081463" y="4197350"/>
          <p14:tracePt t="23503" x="4081463" y="4143375"/>
          <p14:tracePt t="23520" x="4081463" y="4116388"/>
          <p14:tracePt t="23537" x="4081463" y="4108450"/>
          <p14:tracePt t="23557" x="4089400" y="4098925"/>
          <p14:tracePt t="23570" x="4089400" y="4054475"/>
          <p14:tracePt t="23587" x="4089400" y="4037013"/>
          <p14:tracePt t="23604" x="4089400" y="4010025"/>
          <p14:tracePt t="23625" x="4089400" y="3990975"/>
          <p14:tracePt t="23637" x="4081463" y="3956050"/>
          <p14:tracePt t="23654" x="4081463" y="3929063"/>
          <p14:tracePt t="23671" x="4081463" y="3911600"/>
          <p14:tracePt t="23692" x="4071938" y="3894138"/>
          <p14:tracePt t="23704" x="4071938" y="3875088"/>
          <p14:tracePt t="23721" x="4062413" y="3867150"/>
          <p14:tracePt t="23738" x="4062413" y="3857625"/>
          <p14:tracePt t="23755" x="4062413" y="3848100"/>
          <p14:tracePt t="23771" x="4044950" y="3803650"/>
          <p14:tracePt t="23788" x="4037013" y="3786188"/>
          <p14:tracePt t="23806" x="4017963" y="3768725"/>
          <p14:tracePt t="23822" x="4010025" y="3741738"/>
          <p14:tracePt t="23839" x="4000500" y="3732213"/>
          <p14:tracePt t="23855" x="3990975" y="3724275"/>
          <p14:tracePt t="23872" x="3983038" y="3705225"/>
          <p14:tracePt t="23889" x="3973513" y="3697288"/>
          <p14:tracePt t="23905" x="3946525" y="3670300"/>
          <p14:tracePt t="23922" x="3929063" y="3652838"/>
          <p14:tracePt t="23922" x="3929063" y="3643313"/>
          <p14:tracePt t="23941" x="3919538" y="3633788"/>
          <p14:tracePt t="23956" x="3911600" y="3625850"/>
          <p14:tracePt t="23972" x="3894138" y="3616325"/>
          <p14:tracePt t="23989" x="3894138" y="3608388"/>
          <p14:tracePt t="24006" x="3894138" y="3598863"/>
          <p14:tracePt t="24041" x="3884613" y="3598863"/>
          <p14:tracePt t="24042" x="3884613" y="3589338"/>
          <p14:tracePt t="24603" x="3875088" y="3581400"/>
          <p14:tracePt t="24626" x="3857625" y="3571875"/>
          <p14:tracePt t="24627" x="3857625" y="3562350"/>
          <p14:tracePt t="24648" x="3848100" y="3544888"/>
          <p14:tracePt t="24660" x="3840163" y="3544888"/>
          <p14:tracePt t="24676" x="3822700" y="3544888"/>
          <p14:tracePt t="24716" x="3803650" y="3536950"/>
          <p14:tracePt t="24728" x="3786188" y="3536950"/>
          <p14:tracePt t="24738" x="3776663" y="3536950"/>
          <p14:tracePt t="24750" x="3768725" y="3527425"/>
          <p14:tracePt t="24761" x="3759200" y="3527425"/>
          <p14:tracePt t="24783" x="3741738" y="3527425"/>
          <p14:tracePt t="24806" x="3732213" y="3527425"/>
          <p14:tracePt t="24817" x="3724275" y="3517900"/>
          <p14:tracePt t="24829" x="3705225" y="3517900"/>
          <p14:tracePt t="24844" x="3697288" y="3517900"/>
          <p14:tracePt t="24862" x="3687763" y="3517900"/>
          <p14:tracePt t="24877" x="3660775" y="3509963"/>
          <p14:tracePt t="24896" x="3633788" y="3500438"/>
          <p14:tracePt t="24911" x="3625850" y="3500438"/>
          <p14:tracePt t="24928" x="3589338" y="3500438"/>
          <p14:tracePt t="24944" x="3571875" y="3500438"/>
          <p14:tracePt t="24961" x="3544888" y="3500438"/>
          <p14:tracePt t="24978" x="3536950" y="3500438"/>
          <p14:tracePt t="25042" x="3527425" y="3500438"/>
          <p14:tracePt t="25076" x="3517900" y="3500438"/>
          <p14:tracePt t="25087" x="3500438" y="3500438"/>
          <p14:tracePt t="25098" x="3490913" y="3500438"/>
          <p14:tracePt t="25112" x="3482975" y="3500438"/>
          <p14:tracePt t="25166" x="3473450" y="3500438"/>
          <p14:tracePt t="25188" x="3465513" y="3500438"/>
          <p14:tracePt t="25211" x="3455988" y="3500438"/>
          <p14:tracePt t="25256" x="3446463" y="3500438"/>
          <p14:tracePt t="25267" x="3429000" y="3500438"/>
          <p14:tracePt t="25278" x="3411538" y="3500438"/>
          <p14:tracePt t="25290" x="3402013" y="3500438"/>
          <p14:tracePt t="25312" x="3394075" y="3500438"/>
          <p14:tracePt t="25323" x="3384550" y="3500438"/>
          <p14:tracePt t="25346" x="3375025" y="3500438"/>
          <p14:tracePt t="25391" x="3367088" y="3500438"/>
          <p14:tracePt t="25413" x="3357563" y="3500438"/>
          <p14:tracePt t="25425" x="3357563" y="3509963"/>
          <p14:tracePt t="25436" x="3348038" y="3509963"/>
          <p14:tracePt t="25447" x="3348038" y="3527425"/>
          <p14:tracePt t="25464" x="3340100" y="3536950"/>
          <p14:tracePt t="25480" x="3322638" y="3562350"/>
          <p14:tracePt t="25497" x="3313113" y="3571875"/>
          <p14:tracePt t="25515" x="3313113" y="3581400"/>
          <p14:tracePt t="25531" x="3313113" y="3598863"/>
          <p14:tracePt t="25547" x="3295650" y="3608388"/>
          <p14:tracePt t="25564" x="3286125" y="3625850"/>
          <p14:tracePt t="25581" x="3276600" y="3643313"/>
          <p14:tracePt t="25598" x="3268663" y="3660775"/>
          <p14:tracePt t="25616" x="3268663" y="3670300"/>
          <p14:tracePt t="25631" x="3251200" y="3697288"/>
          <p14:tracePt t="25648" x="3232150" y="3732213"/>
          <p14:tracePt t="25665" x="3224213" y="3751263"/>
          <p14:tracePt t="25681" x="3214688" y="3795713"/>
          <p14:tracePt t="25698" x="3205163" y="3795713"/>
          <p14:tracePt t="25715" x="3197225" y="3822700"/>
          <p14:tracePt t="25732" x="3187700" y="3840163"/>
          <p14:tracePt t="25748" x="3170238" y="3884613"/>
          <p14:tracePt t="25765" x="3170238" y="3911600"/>
          <p14:tracePt t="25782" x="3160713" y="3956050"/>
          <p14:tracePt t="25799" x="3160713" y="3973513"/>
          <p14:tracePt t="25815" x="3160713" y="4000500"/>
          <p14:tracePt t="25832" x="3160713" y="4010025"/>
          <p14:tracePt t="25849" x="3160713" y="4054475"/>
          <p14:tracePt t="25866" x="3160713" y="4081463"/>
          <p14:tracePt t="25882" x="3170238" y="4152900"/>
          <p14:tracePt t="25899" x="3170238" y="4160838"/>
          <p14:tracePt t="25916" x="3170238" y="4179888"/>
          <p14:tracePt t="25933" x="3179763" y="4187825"/>
          <p14:tracePt t="25949" x="3179763" y="4214813"/>
          <p14:tracePt t="25967" x="3187700" y="4224338"/>
          <p14:tracePt t="25983" x="3197225" y="4232275"/>
          <p14:tracePt t="26021" x="3205163" y="4232275"/>
          <p14:tracePt t="26077" x="3197225" y="4232275"/>
          <p14:tracePt t="26157" x="3152775" y="4232275"/>
          <p14:tracePt t="26179" x="3098800" y="4232275"/>
          <p14:tracePt t="26180" x="2803525" y="4232275"/>
          <p14:tracePt t="26201" x="2455863" y="4232275"/>
          <p14:tracePt t="26202" x="1911350" y="4241800"/>
          <p14:tracePt t="26223" x="1366838" y="4259263"/>
          <p14:tracePt t="26234" x="179388" y="4259263"/>
          <p14:tracePt t="26285" x="9525" y="4322763"/>
          <p14:tracePt t="26922" x="44450" y="4322763"/>
          <p14:tracePt t="26943" x="80963" y="4322763"/>
          <p14:tracePt t="26944" x="88900" y="4330700"/>
          <p14:tracePt t="26966" x="98425" y="4340225"/>
          <p14:tracePt t="26971" x="107950" y="4340225"/>
          <p14:tracePt t="27012" x="115888" y="4340225"/>
          <p14:tracePt t="27101" x="125413" y="4340225"/>
          <p14:tracePt t="27102" x="160338" y="4330700"/>
          <p14:tracePt t="27124" x="187325" y="4313238"/>
          <p14:tracePt t="27125" x="214313" y="4295775"/>
          <p14:tracePt t="27146" x="250825" y="4268788"/>
          <p14:tracePt t="27156" x="322263" y="4179888"/>
          <p14:tracePt t="27173" x="374650" y="4133850"/>
          <p14:tracePt t="27191" x="428625" y="4089400"/>
          <p14:tracePt t="27206" x="544513" y="3990975"/>
          <p14:tracePt t="27223" x="608013" y="3946525"/>
          <p14:tracePt t="27240" x="652463" y="3929063"/>
          <p14:tracePt t="27259" x="687388" y="3911600"/>
          <p14:tracePt t="27273" x="795338" y="3894138"/>
          <p14:tracePt t="27290" x="1133475" y="3894138"/>
          <p14:tracePt t="27307" x="1438275" y="3894138"/>
          <p14:tracePt t="27326" x="1731963" y="3894138"/>
          <p14:tracePt t="27340" x="2044700" y="3911600"/>
          <p14:tracePt t="27357" x="2357438" y="3929063"/>
          <p14:tracePt t="27374" x="2428875" y="3938588"/>
          <p14:tracePt t="27394" x="2490788" y="3946525"/>
          <p14:tracePt t="27407" x="2527300" y="3946525"/>
          <p14:tracePt t="27424" x="2562225" y="3946525"/>
          <p14:tracePt t="27441" x="2608263" y="3919538"/>
          <p14:tracePt t="27461" x="2652713" y="3894138"/>
          <p14:tracePt t="27474" x="2714625" y="3848100"/>
          <p14:tracePt t="27491" x="2751138" y="3830638"/>
          <p14:tracePt t="27508" x="2759075" y="3830638"/>
          <p14:tracePt t="27528" x="2786063" y="3830638"/>
          <p14:tracePt t="27551" x="2813050" y="3830638"/>
          <p14:tracePt t="27558" x="2911475" y="3830638"/>
          <p14:tracePt t="27575" x="2938463" y="3830638"/>
          <p14:tracePt t="27596" x="2965450" y="3830638"/>
          <p14:tracePt t="27608" x="2973388" y="3830638"/>
          <p14:tracePt t="27625" x="3027363" y="3830638"/>
          <p14:tracePt t="27642" x="3089275" y="3840163"/>
          <p14:tracePt t="27658" x="3268663" y="3919538"/>
          <p14:tracePt t="27675" x="3303588" y="3919538"/>
          <p14:tracePt t="27692" x="3322638" y="3919538"/>
          <p14:tracePt t="27753" x="3330575" y="3919538"/>
          <p14:tracePt t="27755" x="3367088" y="3911600"/>
          <p14:tracePt t="27776" x="3411538" y="3902075"/>
          <p14:tracePt t="27787" x="3429000" y="3867150"/>
          <p14:tracePt t="27798" x="3455988" y="3830638"/>
          <p14:tracePt t="27810" x="3473450" y="3795713"/>
          <p14:tracePt t="27826" x="3490913" y="3751263"/>
          <p14:tracePt t="27843" x="3517900" y="3724275"/>
          <p14:tracePt t="27859" x="3527425" y="3714750"/>
          <p14:tracePt t="27876" x="3554413" y="3679825"/>
          <p14:tracePt t="27893" x="3571875" y="3660775"/>
          <p14:tracePt t="27910" x="3581400" y="3581400"/>
          <p14:tracePt t="27926" x="3598863" y="3544888"/>
          <p14:tracePt t="27943" x="3625850" y="3455988"/>
          <p14:tracePt t="27960" x="3633788" y="3419475"/>
          <p14:tracePt t="27977" x="3633788" y="3322638"/>
          <p14:tracePt t="27993" x="3633788" y="3259138"/>
          <p14:tracePt t="28010" x="3643313" y="3160713"/>
          <p14:tracePt t="28027" x="3652838" y="3116263"/>
          <p14:tracePt t="28044" x="3652838" y="3098800"/>
          <p14:tracePt t="28061" x="3652838" y="3089275"/>
          <p14:tracePt t="28077" x="3652838" y="3081338"/>
          <p14:tracePt t="28094" x="3652838" y="3071813"/>
          <p14:tracePt t="28111" x="3652838" y="3062288"/>
          <p14:tracePt t="28127" x="3652838" y="3044825"/>
          <p14:tracePt t="28144" x="3652838" y="3000375"/>
          <p14:tracePt t="28161" x="3652838" y="2973388"/>
          <p14:tracePt t="28178" x="3652838" y="2901950"/>
          <p14:tracePt t="28195" x="3652838" y="2874963"/>
          <p14:tracePt t="28211" x="3652838" y="2847975"/>
          <p14:tracePt t="28228" x="3652838" y="2840038"/>
          <p14:tracePt t="28245" x="3643313" y="2840038"/>
          <p14:tracePt t="28608" x="3633788" y="2840038"/>
          <p14:tracePt t="28620" x="3625850" y="2840038"/>
          <p14:tracePt t="28968" x="3616325" y="2840038"/>
          <p14:tracePt t="28980" x="3608388" y="2840038"/>
          <p14:tracePt t="28991" x="3598863" y="2840038"/>
          <p14:tracePt t="29013" x="3589338" y="2840038"/>
          <p14:tracePt t="29025" x="3581400" y="2847975"/>
          <p14:tracePt t="29036" x="3571875" y="2857500"/>
          <p14:tracePt t="29049" x="3554413" y="2874963"/>
          <p14:tracePt t="29066" x="3527425" y="2901950"/>
          <p14:tracePt t="29082" x="3517900" y="2911475"/>
          <p14:tracePt t="29099" x="3500438" y="2938463"/>
          <p14:tracePt t="29116" x="3500438" y="2946400"/>
          <p14:tracePt t="29133" x="3490913" y="2955925"/>
          <p14:tracePt t="29149" x="3490913" y="2973388"/>
          <p14:tracePt t="29166" x="3482975" y="2982913"/>
          <p14:tracePt t="29228" x="3482975" y="2990850"/>
          <p14:tracePt t="29250" x="3482975" y="3000375"/>
          <p14:tracePt t="29295" x="3482975" y="3017838"/>
          <p14:tracePt t="29296" x="3482975" y="3027363"/>
          <p14:tracePt t="29813" x="3482975" y="3036888"/>
          <p14:tracePt t="29835" x="3482975" y="3044825"/>
          <p14:tracePt t="29836" x="3482975" y="3062288"/>
          <p14:tracePt t="29857" x="3482975" y="3071813"/>
          <p14:tracePt t="29870" x="3482975" y="3098800"/>
          <p14:tracePt t="29887" x="3482975" y="3108325"/>
          <p14:tracePt t="29903" x="3482975" y="3125788"/>
          <p14:tracePt t="29925" x="3482975" y="3143250"/>
          <p14:tracePt t="29937" x="3482975" y="3214688"/>
          <p14:tracePt t="29954" x="3482975" y="3295650"/>
          <p14:tracePt t="29970" x="3490913" y="3367088"/>
          <p14:tracePt t="29987" x="3509963" y="3446463"/>
          <p14:tracePt t="30004" x="3509963" y="3500438"/>
          <p14:tracePt t="30022" x="3509963" y="3527425"/>
          <p14:tracePt t="30038" x="3509963" y="3554413"/>
          <p14:tracePt t="30054" x="3509963" y="3741738"/>
          <p14:tracePt t="30071" x="3509963" y="3840163"/>
          <p14:tracePt t="30088" x="3509963" y="3911600"/>
          <p14:tracePt t="30105" x="3509963" y="3983038"/>
          <p14:tracePt t="30121" x="3509963" y="4010025"/>
          <p14:tracePt t="30138" x="3509963" y="4017963"/>
          <p14:tracePt t="30155" x="3509963" y="4027488"/>
          <p14:tracePt t="30172" x="3509963" y="4037013"/>
          <p14:tracePt t="30188" x="3509963" y="4062413"/>
          <p14:tracePt t="30205" x="3509963" y="4116388"/>
          <p14:tracePt t="30222" x="3509963" y="4143375"/>
          <p14:tracePt t="30240" x="3509963" y="4170363"/>
          <p14:tracePt t="30255" x="3509963" y="4214813"/>
          <p14:tracePt t="30272" x="3509963" y="4303713"/>
          <p14:tracePt t="30289" x="3509963" y="4367213"/>
          <p14:tracePt t="30307" x="3509963" y="4429125"/>
          <p14:tracePt t="30322" x="3509963" y="4527550"/>
          <p14:tracePt t="30339" x="3509963" y="4652963"/>
          <p14:tracePt t="30356" x="3517900" y="4679950"/>
          <p14:tracePt t="30375" x="3527425" y="4705350"/>
          <p14:tracePt t="30389" x="3527425" y="4768850"/>
          <p14:tracePt t="30407" x="3527425" y="4803775"/>
          <p14:tracePt t="30423" x="3527425" y="4813300"/>
          <p14:tracePt t="30442" x="3527425" y="4830763"/>
          <p14:tracePt t="30456" x="3527425" y="4840288"/>
          <p14:tracePt t="30473" x="3527425" y="4848225"/>
          <p14:tracePt t="30490" x="3536950" y="4848225"/>
          <p14:tracePt t="30646" x="3536950" y="4830763"/>
          <p14:tracePt t="30960" x="3536950" y="4822825"/>
          <p14:tracePt t="30961" x="3536950" y="4795838"/>
          <p14:tracePt t="30982" x="3536950" y="4768850"/>
          <p14:tracePt t="30992" x="3536950" y="4670425"/>
          <p14:tracePt t="31009" x="3536950" y="4608513"/>
          <p14:tracePt t="31027" x="3544888" y="4545013"/>
          <p14:tracePt t="31044" x="3562350" y="4419600"/>
          <p14:tracePt t="31060" x="3562350" y="4367213"/>
          <p14:tracePt t="31076" x="3562350" y="4322763"/>
          <p14:tracePt t="31095" x="3562350" y="4268788"/>
          <p14:tracePt t="31110" x="3562350" y="4197350"/>
          <p14:tracePt t="31126" x="3562350" y="4071938"/>
          <p14:tracePt t="31143" x="3562350" y="3973513"/>
          <p14:tracePt t="31162" x="3562350" y="3875088"/>
          <p14:tracePt t="31177" x="3562350" y="3687763"/>
          <p14:tracePt t="31193" x="3562350" y="3490913"/>
          <p14:tracePt t="31210" x="3562350" y="3394075"/>
          <p14:tracePt t="31230" x="3562350" y="3295650"/>
          <p14:tracePt t="31244" x="3562350" y="3170238"/>
          <p14:tracePt t="31261" x="3554413" y="3044825"/>
          <p14:tracePt t="31277" x="3554413" y="3017838"/>
          <p14:tracePt t="31297" x="3554413" y="2990850"/>
          <p14:tracePt t="31311" x="3554413" y="2965450"/>
          <p14:tracePt t="31328" x="3554413" y="2946400"/>
          <p14:tracePt t="31344" x="3554413" y="2938463"/>
          <p14:tracePt t="31364" x="3554413" y="2928938"/>
          <p14:tracePt t="31387" x="3554413" y="2919413"/>
          <p14:tracePt t="31394" x="3554413" y="2911475"/>
          <p14:tracePt t="31433" x="3554413" y="2901950"/>
          <p14:tracePt t="32573" x="3554413" y="2911475"/>
          <p14:tracePt t="32782" x="3554413" y="2928938"/>
          <p14:tracePt t="32783" x="3554413" y="2965450"/>
          <p14:tracePt t="32805" x="3554413" y="3009900"/>
          <p14:tracePt t="32819" x="3554413" y="3108325"/>
          <p14:tracePt t="32835" x="3562350" y="3322638"/>
          <p14:tracePt t="32852" x="3562350" y="3446463"/>
          <p14:tracePt t="32869" x="3562350" y="3660775"/>
          <p14:tracePt t="32886" x="3562350" y="3759200"/>
          <p14:tracePt t="32902" x="3562350" y="3956050"/>
          <p14:tracePt t="32919" x="3554413" y="4054475"/>
          <p14:tracePt t="32936" x="3527425" y="4224338"/>
          <p14:tracePt t="32953" x="3527425" y="4251325"/>
          <p14:tracePt t="32969" x="3527425" y="4303713"/>
          <p14:tracePt t="32986" x="3527425" y="4330700"/>
          <p14:tracePt t="33003" x="3527425" y="4375150"/>
          <p14:tracePt t="33020" x="3527425" y="4411663"/>
          <p14:tracePt t="33036" x="3527425" y="4500563"/>
          <p14:tracePt t="33053" x="3527425" y="4545013"/>
          <p14:tracePt t="33071" x="3517900" y="4625975"/>
          <p14:tracePt t="33087" x="3517900" y="4697413"/>
          <p14:tracePt t="33103" x="3517900" y="4803775"/>
          <p14:tracePt t="33120" x="3517900" y="4830763"/>
          <p14:tracePt t="33137" x="3517900" y="4848225"/>
          <p14:tracePt t="33154" x="3517900" y="4867275"/>
          <p14:tracePt t="33170" x="3517900" y="4902200"/>
          <p14:tracePt t="33187" x="3536950" y="4938713"/>
          <p14:tracePt t="33204" x="3536950" y="4973638"/>
          <p14:tracePt t="33221" x="3536950" y="4983163"/>
          <p14:tracePt t="33238" x="3544888" y="4991100"/>
          <p14:tracePt t="33255" x="3544888" y="5010150"/>
          <p14:tracePt t="33271" x="3544888" y="5018088"/>
          <p14:tracePt t="33288" x="3554413" y="5018088"/>
          <p14:tracePt t="33391" x="3562350" y="5018088"/>
          <p14:tracePt t="33401" x="3562350" y="5027613"/>
          <p14:tracePt t="37323" x="3562350" y="5037138"/>
          <p14:tracePt t="37383" x="3554413" y="5037138"/>
          <p14:tracePt t="37395" x="3544888" y="5037138"/>
          <p14:tracePt t="37486" x="3544888" y="5027613"/>
          <p14:tracePt t="37553" x="3544888" y="5037138"/>
          <p14:tracePt t="37777" x="3536950" y="5054600"/>
          <p14:tracePt t="37778" x="3536950" y="5062538"/>
          <p14:tracePt t="37801" x="3544888" y="5062538"/>
          <p14:tracePt t="37844" x="3544888" y="5072063"/>
          <p14:tracePt t="37867" x="3544888" y="5081588"/>
          <p14:tracePt t="37890" x="3544888" y="5072063"/>
          <p14:tracePt t="38093" x="3544888" y="5054600"/>
          <p14:tracePt t="38137" x="3544888" y="5045075"/>
          <p14:tracePt t="38138" x="3554413" y="5037138"/>
          <p14:tracePt t="38159" x="3562350" y="5018088"/>
          <p14:tracePt t="38163" x="3562350" y="5010150"/>
          <p14:tracePt t="38227" x="3562350" y="5000625"/>
          <p14:tracePt t="38228" x="3562350" y="4991100"/>
          <p14:tracePt t="38250" x="3562350" y="4983163"/>
          <p14:tracePt t="38272" x="3562350" y="4973638"/>
          <p14:tracePt t="38280" x="3562350" y="4965700"/>
          <p14:tracePt t="38297" x="3562350" y="4956175"/>
          <p14:tracePt t="38317" x="3562350" y="4946650"/>
          <p14:tracePt t="38331" x="3562350" y="4919663"/>
          <p14:tracePt t="38348" x="3562350" y="4911725"/>
          <p14:tracePt t="38364" x="3562350" y="4902200"/>
          <p14:tracePt t="38384" x="3554413" y="4902200"/>
          <p14:tracePt t="38398" x="3554413" y="4894263"/>
          <p14:tracePt t="38415" x="3554413" y="4875213"/>
          <p14:tracePt t="38432" x="3554413" y="4867275"/>
          <p14:tracePt t="38452" x="3554413" y="4857750"/>
          <p14:tracePt t="38465" x="3544888" y="4857750"/>
          <p14:tracePt t="38543" x="3544888" y="4848225"/>
          <p14:tracePt t="38902" x="3544888" y="4830763"/>
          <p14:tracePt t="38904" x="3544888" y="4822825"/>
          <p14:tracePt t="38925" x="3554413" y="4803775"/>
          <p14:tracePt t="38934" x="3589338" y="4795838"/>
          <p14:tracePt t="38951" x="3598863" y="4786313"/>
          <p14:tracePt t="38970" x="3608388" y="4768850"/>
          <p14:tracePt t="38992" x="3616325" y="4751388"/>
          <p14:tracePt t="39001" x="3625850" y="4751388"/>
          <p14:tracePt t="39038" x="3625850" y="4759325"/>
          <p14:tracePt t="39319" x="3625850" y="4768850"/>
          <p14:tracePt t="39387" x="3625850" y="4786313"/>
          <p14:tracePt t="39476" x="3625850" y="4803775"/>
          <p14:tracePt t="39477" x="3625850" y="4813300"/>
          <p14:tracePt t="39498" x="3625850" y="4822825"/>
          <p14:tracePt t="39521" x="3625850" y="4830763"/>
          <p14:tracePt t="39532" x="3625850" y="4840288"/>
          <p14:tracePt t="39599" x="3625850" y="4848225"/>
          <p14:tracePt t="39622" x="3625850" y="4857750"/>
          <p14:tracePt t="39633" x="3625850" y="4867275"/>
          <p14:tracePt t="39644" x="3616325" y="4867275"/>
          <p14:tracePt t="39678" x="3616325" y="4857750"/>
          <p14:tracePt t="39813" x="3616325" y="4830763"/>
          <p14:tracePt t="39824" x="3616325" y="4803775"/>
          <p14:tracePt t="39836" x="3616325" y="4786313"/>
          <p14:tracePt t="39847" x="3616325" y="4751388"/>
          <p14:tracePt t="39858" x="3616325" y="4714875"/>
          <p14:tracePt t="39872" x="3616325" y="4652963"/>
          <p14:tracePt t="39889" x="3616325" y="4518025"/>
          <p14:tracePt t="39906" x="3616325" y="4446588"/>
          <p14:tracePt t="39922" x="3616325" y="4295775"/>
          <p14:tracePt t="39939" x="3616325" y="4251325"/>
          <p14:tracePt t="39956" x="3616325" y="4125913"/>
          <p14:tracePt t="39973" x="3616325" y="4054475"/>
          <p14:tracePt t="39990" x="3616325" y="3884613"/>
          <p14:tracePt t="40006" x="3598863" y="3786188"/>
          <p14:tracePt t="40023" x="3589338" y="3598863"/>
          <p14:tracePt t="40040" x="3589338" y="3517900"/>
          <p14:tracePt t="40056" x="3589338" y="3411538"/>
          <p14:tracePt t="40073" x="3589338" y="3367088"/>
          <p14:tracePt t="40090" x="3589338" y="3268663"/>
          <p14:tracePt t="40107" x="3589338" y="3214688"/>
          <p14:tracePt t="40123" x="3589338" y="3143250"/>
          <p14:tracePt t="40140" x="3589338" y="3125788"/>
          <p14:tracePt t="40158" x="3589338" y="3081338"/>
          <p14:tracePt t="40174" x="3581400" y="3062288"/>
          <p14:tracePt t="40191" x="3581400" y="3054350"/>
          <p14:tracePt t="40207" x="3581400" y="3036888"/>
          <p14:tracePt t="40224" x="3581400" y="3000375"/>
          <p14:tracePt t="40241" x="3581400" y="2990850"/>
          <p14:tracePt t="40258" x="3581400" y="2982913"/>
          <p14:tracePt t="40275" x="3581400" y="2973388"/>
          <p14:tracePt t="40291" x="3571875" y="2990850"/>
          <p14:tracePt t="41242" x="3562350" y="3009900"/>
          <p14:tracePt t="41243" x="3544888" y="3125788"/>
          <p14:tracePt t="41264" x="3527425" y="3268663"/>
          <p14:tracePt t="41266" x="3490913" y="3419475"/>
          <p14:tracePt t="41287" x="3455988" y="3562350"/>
          <p14:tracePt t="41296" x="3455988" y="3705225"/>
          <p14:tracePt t="41313" x="3455988" y="3714750"/>
          <p14:tracePt t="41333" x="3455988" y="3705225"/>
          <p14:tracePt t="41446" x="3455988" y="3697288"/>
          <p14:tracePt t="41467" x="3455988" y="3687763"/>
          <p14:tracePt t="41468" x="3455988" y="3660775"/>
          <p14:tracePt t="41490" x="3455988" y="3625850"/>
          <p14:tracePt t="41497" x="3455988" y="3490913"/>
          <p14:tracePt t="41514" x="3455988" y="3429000"/>
          <p14:tracePt t="41535" x="3465513" y="3367088"/>
          <p14:tracePt t="41548" x="3509963" y="3232150"/>
          <p14:tracePt t="41564" x="3509963" y="3133725"/>
          <p14:tracePt t="41581" x="3509963" y="3098800"/>
          <p14:tracePt t="41602" x="3517900" y="3054350"/>
          <p14:tracePt t="41615" x="3517900" y="3017838"/>
          <p14:tracePt t="41631" x="3517900" y="3009900"/>
          <p14:tracePt t="41648" x="3517900" y="3000375"/>
          <p14:tracePt t="41670" x="3517900" y="2990850"/>
          <p14:tracePt t="41692" x="3517900" y="2973388"/>
          <p14:tracePt t="41737" x="3517900" y="2965450"/>
          <p14:tracePt t="41748" x="3517900" y="2955925"/>
          <p14:tracePt t="41760" x="3517900" y="2946400"/>
          <p14:tracePt t="41782" x="3517900" y="2938463"/>
          <p14:tracePt t="41805" x="3517900" y="2928938"/>
          <p14:tracePt t="41816" x="3517900" y="2919413"/>
          <p14:tracePt t="41952" x="3527425" y="2919413"/>
          <p14:tracePt t="42480" x="3527425" y="2911475"/>
          <p14:tracePt t="42513" x="3527425" y="2901950"/>
          <p14:tracePt t="42536" x="3527425" y="2894013"/>
          <p14:tracePt t="42537" x="3527425" y="2884488"/>
          <p14:tracePt t="42559" x="3527425" y="2874963"/>
          <p14:tracePt t="42582" x="3527425" y="2867025"/>
          <p14:tracePt t="42604" x="3527425" y="2857500"/>
          <p14:tracePt t="42605" x="3527425" y="2847975"/>
          <p14:tracePt t="42626" x="3527425" y="2840038"/>
          <p14:tracePt t="42637" x="3517900" y="2822575"/>
          <p14:tracePt t="42653" x="3509963" y="2813050"/>
          <p14:tracePt t="42671" x="3500438" y="2803525"/>
          <p14:tracePt t="42687" x="3490913" y="2803525"/>
          <p14:tracePt t="42704" x="3482975" y="2803525"/>
          <p14:tracePt t="42720" x="3473450" y="2803525"/>
          <p14:tracePt t="42738" x="3465513" y="2803525"/>
          <p14:tracePt t="42754" x="3455988" y="2803525"/>
          <p14:tracePt t="42771" x="3446463" y="2803525"/>
          <p14:tracePt t="42787" x="3429000" y="2803525"/>
          <p14:tracePt t="42807" x="3419475" y="2803525"/>
          <p14:tracePt t="42828" x="3411538" y="2803525"/>
          <p14:tracePt t="42838" x="3402013" y="2803525"/>
          <p14:tracePt t="42854" x="3384550" y="2803525"/>
          <p14:tracePt t="42873" x="3375025" y="2803525"/>
          <p14:tracePt t="42888" x="3367088" y="2803525"/>
          <p14:tracePt t="42905" x="3357563" y="2803525"/>
          <p14:tracePt t="42921" x="3340100" y="2803525"/>
          <p14:tracePt t="42938" x="3313113" y="2822575"/>
          <p14:tracePt t="42955" x="3303588" y="2847975"/>
          <p14:tracePt t="42972" x="3276600" y="2874963"/>
          <p14:tracePt t="42989" x="3268663" y="2894013"/>
          <p14:tracePt t="43005" x="3259138" y="2928938"/>
          <p14:tracePt t="43022" x="3251200" y="2938463"/>
          <p14:tracePt t="43039" x="3251200" y="2965450"/>
          <p14:tracePt t="43055" x="3232150" y="3000375"/>
          <p14:tracePt t="43072" x="3214688" y="3089275"/>
          <p14:tracePt t="43089" x="3214688" y="3143250"/>
          <p14:tracePt t="43106" x="3214688" y="3214688"/>
          <p14:tracePt t="43123" x="3214688" y="3251200"/>
          <p14:tracePt t="43139" x="3214688" y="3313113"/>
          <p14:tracePt t="43156" x="3214688" y="3330575"/>
          <p14:tracePt t="43173" x="3214688" y="3357563"/>
          <p14:tracePt t="43190" x="3214688" y="3367088"/>
          <p14:tracePt t="43206" x="3214688" y="3384550"/>
          <p14:tracePt t="43223" x="3214688" y="3394075"/>
          <p14:tracePt t="43245" x="3224213" y="3402013"/>
          <p14:tracePt t="43257" x="3232150" y="3411538"/>
          <p14:tracePt t="43273" x="3259138" y="3429000"/>
          <p14:tracePt t="43290" x="3268663" y="3438525"/>
          <p14:tracePt t="43307" x="3295650" y="3446463"/>
          <p14:tracePt t="43324" x="3303588" y="3455988"/>
          <p14:tracePt t="43340" x="3322638" y="3455988"/>
          <p14:tracePt t="43357" x="3330575" y="3455988"/>
          <p14:tracePt t="43374" x="3340100" y="3455988"/>
          <p14:tracePt t="43391" x="3348038" y="3455988"/>
          <p14:tracePt t="43407" x="3357563" y="3455988"/>
          <p14:tracePt t="43425" x="3375025" y="3446463"/>
          <p14:tracePt t="43441" x="3394075" y="3438525"/>
          <p14:tracePt t="43458" x="3438525" y="3419475"/>
          <p14:tracePt t="43474" x="3455988" y="3402013"/>
          <p14:tracePt t="43491" x="3482975" y="3375025"/>
          <p14:tracePt t="43508" x="3490913" y="3357563"/>
          <p14:tracePt t="43525" x="3527425" y="3322638"/>
          <p14:tracePt t="43541" x="3554413" y="3295650"/>
          <p14:tracePt t="43558" x="3598863" y="3232150"/>
          <p14:tracePt t="43575" x="3608388" y="3205163"/>
          <p14:tracePt t="43592" x="3616325" y="3152775"/>
          <p14:tracePt t="43608" x="3625850" y="3133725"/>
          <p14:tracePt t="43625" x="3633788" y="3108325"/>
          <p14:tracePt t="43642" x="3633788" y="3098800"/>
          <p14:tracePt t="43661" x="3633788" y="3089275"/>
          <p14:tracePt t="43683" x="3633788" y="3081338"/>
          <p14:tracePt t="43728" x="3643313" y="3081338"/>
          <p14:tracePt t="44032" x="3652838" y="3081338"/>
          <p14:tracePt t="44043" x="3652838" y="3089275"/>
          <p14:tracePt t="44066" x="3652838" y="3116263"/>
          <p14:tracePt t="44392" x="3652838" y="3133725"/>
          <p14:tracePt t="44403" x="3652838" y="3160713"/>
          <p14:tracePt t="44415" x="3660775" y="3187700"/>
          <p14:tracePt t="44426" x="3679825" y="3232150"/>
          <p14:tracePt t="44437" x="3697288" y="3268663"/>
          <p14:tracePt t="44448" x="3724275" y="3322638"/>
          <p14:tracePt t="44463" x="3751263" y="3384550"/>
          <p14:tracePt t="44480" x="3822700" y="3490913"/>
          <p14:tracePt t="44496" x="3848100" y="3544888"/>
          <p14:tracePt t="44513" x="3911600" y="3660775"/>
          <p14:tracePt t="44530" x="3956050" y="3732213"/>
          <p14:tracePt t="44547" x="4010025" y="3857625"/>
          <p14:tracePt t="44563" x="4027488" y="3894138"/>
          <p14:tracePt t="44580" x="4062413" y="3965575"/>
          <p14:tracePt t="44597" x="4089400" y="4010025"/>
          <p14:tracePt t="44614" x="4116388" y="4037013"/>
          <p14:tracePt t="44630" x="4125913" y="4044950"/>
          <p14:tracePt t="44647" x="4133850" y="4062413"/>
          <p14:tracePt t="44664" x="4143375" y="4071938"/>
          <p14:tracePt t="44681" x="4152900" y="4089400"/>
          <p14:tracePt t="44697" x="4160838" y="4116388"/>
          <p14:tracePt t="44714" x="4187825" y="4152900"/>
          <p14:tracePt t="44733" x="4197350" y="4170363"/>
          <p14:tracePt t="44748" x="4205288" y="4187825"/>
          <p14:tracePt t="44764" x="4205288" y="4197350"/>
          <p14:tracePt t="44786" x="4214813" y="4214813"/>
          <p14:tracePt t="44798" x="4232275" y="4232275"/>
          <p14:tracePt t="44815" x="4224338" y="4241800"/>
          <p14:tracePt t="44831" x="4224338" y="4251325"/>
          <p14:tracePt t="44849" x="4224338" y="4259263"/>
          <p14:tracePt t="44866" x="4232275" y="4268788"/>
          <p14:tracePt t="44883" x="4232275" y="4286250"/>
          <p14:tracePt t="44900" x="4232275" y="4303713"/>
          <p14:tracePt t="44916" x="4251325" y="4357688"/>
          <p14:tracePt t="44933" x="4259263" y="4384675"/>
          <p14:tracePt t="44950" x="4259263" y="4402138"/>
          <p14:tracePt t="44967" x="4259263" y="4419600"/>
          <p14:tracePt t="44983" x="4268788" y="4465638"/>
          <p14:tracePt t="45000" x="4268788" y="4483100"/>
          <p14:tracePt t="45017" x="4286250" y="4510088"/>
          <p14:tracePt t="45034" x="4295775" y="4527550"/>
          <p14:tracePt t="45050" x="4313238" y="4562475"/>
          <p14:tracePt t="45067" x="4313238" y="4581525"/>
          <p14:tracePt t="45084" x="4322763" y="4581525"/>
          <p14:tracePt t="45103" x="4322763" y="4589463"/>
          <p14:tracePt t="45125" x="4322763" y="4598988"/>
          <p14:tracePt t="45147" x="4322763" y="4608513"/>
          <p14:tracePt t="45151" x="4322763" y="4616450"/>
          <p14:tracePt t="45192" x="4330700" y="4625975"/>
          <p14:tracePt t="45193" x="4330700" y="4633913"/>
          <p14:tracePt t="45214" x="4330700" y="4643438"/>
          <p14:tracePt t="45218" x="4340225" y="4643438"/>
          <p14:tracePt t="45237" x="4340225" y="4652963"/>
          <p14:tracePt t="45282" x="4340225" y="4670425"/>
          <p14:tracePt t="45283" x="4340225" y="4679950"/>
          <p14:tracePt t="45328" x="4348163" y="4679950"/>
          <p14:tracePt t="45417" x="4348163" y="4687888"/>
          <p14:tracePt t="45418" x="4348163" y="4697413"/>
          <p14:tracePt t="45574" x="4357688" y="4697413"/>
          <p14:tracePt t="45732" x="4367213" y="4679950"/>
          <p14:tracePt t="45733" x="4367213" y="4670425"/>
          <p14:tracePt t="45754" x="4375150" y="4660900"/>
          <p14:tracePt t="45756" x="4384675" y="4660900"/>
          <p14:tracePt t="45799" x="4411663" y="4633913"/>
          <p14:tracePt t="45823" x="4446588" y="4598988"/>
          <p14:tracePt t="45824" x="4465638" y="4581525"/>
          <p14:tracePt t="45844" x="4491038" y="4554538"/>
          <p14:tracePt t="45854" x="4518025" y="4518025"/>
          <p14:tracePt t="45871" x="4527550" y="4500563"/>
          <p14:tracePt t="45889" x="4545013" y="4491038"/>
          <p14:tracePt t="45905" x="4554538" y="4429125"/>
          <p14:tracePt t="45922" x="4554538" y="4411663"/>
          <p14:tracePt t="45938" x="4562475" y="4394200"/>
          <p14:tracePt t="45957" x="4572000" y="4384675"/>
          <p14:tracePt t="45972" x="4581525" y="4357688"/>
          <p14:tracePt t="45989" x="4581525" y="4348163"/>
          <p14:tracePt t="46005" x="4581525" y="4340225"/>
          <p14:tracePt t="46024" x="4589463" y="4322763"/>
          <p14:tracePt t="46048" x="4589463" y="4303713"/>
          <p14:tracePt t="46055" x="4589463" y="4259263"/>
          <p14:tracePt t="46072" x="4589463" y="4241800"/>
          <p14:tracePt t="46092" x="4589463" y="4224338"/>
          <p14:tracePt t="46106" x="4589463" y="4179888"/>
          <p14:tracePt t="46123" x="4589463" y="4160838"/>
          <p14:tracePt t="46139" x="4598988" y="4152900"/>
          <p14:tracePt t="46159" x="4608513" y="4152900"/>
          <p14:tracePt t="46173" x="4608513" y="4108450"/>
          <p14:tracePt t="46190" x="4608513" y="4089400"/>
          <p14:tracePt t="46206" x="4608513" y="4062413"/>
          <p14:tracePt t="46227" x="4608513" y="4037013"/>
          <p14:tracePt t="46240" x="4608513" y="3990975"/>
          <p14:tracePt t="46257" x="4608513" y="3956050"/>
          <p14:tracePt t="46273" x="4608513" y="3929063"/>
          <p14:tracePt t="46294" x="4608513" y="3902075"/>
          <p14:tracePt t="46307" x="4608513" y="3857625"/>
          <p14:tracePt t="46324" x="4616450" y="3822700"/>
          <p14:tracePt t="46340" x="4616450" y="3795713"/>
          <p14:tracePt t="46362" x="4616450" y="3768725"/>
          <p14:tracePt t="46374" x="4616450" y="3759200"/>
          <p14:tracePt t="46390" x="4616450" y="3741738"/>
          <p14:tracePt t="46407" x="4616450" y="3724275"/>
          <p14:tracePt t="46424" x="4616450" y="3643313"/>
          <p14:tracePt t="46441" x="4616450" y="3589338"/>
          <p14:tracePt t="46458" x="4616450" y="3554413"/>
          <p14:tracePt t="46474" x="4616450" y="3517900"/>
          <p14:tracePt t="46491" x="4616450" y="3490913"/>
          <p14:tracePt t="46508" x="4616450" y="3438525"/>
          <p14:tracePt t="46525" x="4616450" y="3429000"/>
          <p14:tracePt t="46542" x="4616450" y="3411538"/>
          <p14:tracePt t="46558" x="4633913" y="3375025"/>
          <p14:tracePt t="46575" x="4660900" y="3313113"/>
          <p14:tracePt t="46592" x="4660900" y="3303588"/>
          <p14:tracePt t="46609" x="4660900" y="3295650"/>
          <p14:tracePt t="46625" x="4660900" y="3286125"/>
          <p14:tracePt t="46642" x="4660900" y="3268663"/>
          <p14:tracePt t="46659" x="4670425" y="3251200"/>
          <p14:tracePt t="46677" x="4670425" y="3232150"/>
          <p14:tracePt t="46692" x="4687888" y="3205163"/>
          <p14:tracePt t="46709" x="4697413" y="3170238"/>
          <p14:tracePt t="46726" x="4705350" y="3160713"/>
          <p14:tracePt t="46744" x="4714875" y="3143250"/>
          <p14:tracePt t="46767" x="4724400" y="3133725"/>
          <p14:tracePt t="46776" x="4732338" y="3108325"/>
          <p14:tracePt t="46793" x="4732338" y="3098800"/>
          <p14:tracePt t="46813" x="4751388" y="3081338"/>
          <p14:tracePt t="46834" x="4759325" y="3062288"/>
          <p14:tracePt t="46843" x="4759325" y="3036888"/>
          <p14:tracePt t="46860" x="4768850" y="3027363"/>
          <p14:tracePt t="46879" x="4768850" y="3017838"/>
          <p14:tracePt t="46902" x="4768850" y="3000375"/>
          <p14:tracePt t="46910" x="4768850" y="2990850"/>
          <p14:tracePt t="46927" x="4776788" y="2990850"/>
          <p14:tracePt t="46947" x="4776788" y="2982913"/>
          <p14:tracePt t="46993" x="4776788" y="2973388"/>
          <p14:tracePt t="47588" x="4795838" y="2965450"/>
          <p14:tracePt t="47610" x="4803775" y="2946400"/>
          <p14:tracePt t="47622" x="4803775" y="2938463"/>
          <p14:tracePt t="47633" x="4813300" y="2928938"/>
          <p14:tracePt t="47655" x="4822825" y="2911475"/>
          <p14:tracePt t="47667" x="4822825" y="2901950"/>
          <p14:tracePt t="47689" x="4822825" y="2894013"/>
          <p14:tracePt t="47700" x="4830763" y="2894013"/>
          <p14:tracePt t="47712" x="4830763" y="2884488"/>
          <p14:tracePt t="47723" x="4830763" y="2874963"/>
          <p14:tracePt t="47745" x="4840288" y="2874963"/>
          <p14:tracePt t="47757" x="4840288" y="2867025"/>
          <p14:tracePt t="47790" x="4840288" y="2857500"/>
          <p14:tracePt t="47802" x="4840288" y="2847975"/>
          <p14:tracePt t="47824" x="4840288" y="2840038"/>
          <p14:tracePt t="48161" x="4840288" y="2830513"/>
          <p14:tracePt t="48218" x="4830763" y="2840038"/>
          <p14:tracePt t="48263" x="4822825" y="2857500"/>
          <p14:tracePt t="48274" x="4803775" y="2884488"/>
          <p14:tracePt t="48285" x="4776788" y="2901950"/>
          <p14:tracePt t="48297" x="4776788" y="2911475"/>
          <p14:tracePt t="48308" x="4768850" y="2928938"/>
          <p14:tracePt t="48319" x="4759325" y="2928938"/>
          <p14:tracePt t="48334" x="4741863" y="2928938"/>
          <p14:tracePt t="48351" x="4714875" y="3009900"/>
          <p14:tracePt t="48368" x="4705350" y="3044825"/>
          <p14:tracePt t="48384" x="4687888" y="3116263"/>
          <p14:tracePt t="48401" x="4679950" y="3143250"/>
          <p14:tracePt t="48418" x="4643438" y="3268663"/>
          <p14:tracePt t="48435" x="4625975" y="3322638"/>
          <p14:tracePt t="48454" x="4608513" y="3375025"/>
          <p14:tracePt t="48468" x="4589463" y="3455988"/>
          <p14:tracePt t="48485" x="4581525" y="3465513"/>
          <p14:tracePt t="48502" x="4581525" y="3482975"/>
          <p14:tracePt t="48522" x="4572000" y="3500438"/>
          <p14:tracePt t="48535" x="4572000" y="3527425"/>
          <p14:tracePt t="48552" x="4572000" y="3562350"/>
          <p14:tracePt t="48569" x="4554538" y="3598863"/>
          <p14:tracePt t="48585" x="4554538" y="3633788"/>
          <p14:tracePt t="48602" x="4545013" y="3670300"/>
          <p14:tracePt t="48623" x="4527550" y="3697288"/>
          <p14:tracePt t="48636" x="4527550" y="3724275"/>
          <p14:tracePt t="48657" x="4527550" y="3751263"/>
          <p14:tracePt t="48669" x="4510088" y="3803650"/>
          <p14:tracePt t="48686" x="4510088" y="3830638"/>
          <p14:tracePt t="48703" x="4510088" y="3848100"/>
          <p14:tracePt t="48719" x="4510088" y="3867150"/>
          <p14:tracePt t="48736" x="4510088" y="3884613"/>
          <p14:tracePt t="48753" x="4500563" y="3884613"/>
          <p14:tracePt t="48770" x="4518025" y="3902075"/>
          <p14:tracePt t="48787" x="4527550" y="3911600"/>
          <p14:tracePt t="48803" x="4545013" y="3919538"/>
          <p14:tracePt t="48820" x="4572000" y="3965575"/>
          <p14:tracePt t="48837" x="4572000" y="3973513"/>
          <p14:tracePt t="48853" x="4581525" y="3983038"/>
          <p14:tracePt t="48871" x="4589463" y="3983038"/>
          <p14:tracePt t="48938" x="4608513" y="3983038"/>
          <p14:tracePt t="48960" x="4625975" y="3983038"/>
          <p14:tracePt t="48962" x="4643438" y="3983038"/>
          <p14:tracePt t="48983" x="4652963" y="3983038"/>
          <p14:tracePt t="48987" x="4670425" y="4000500"/>
          <p14:tracePt t="49006" x="4679950" y="4010025"/>
          <p14:tracePt t="49021" x="4776788" y="4027488"/>
          <p14:tracePt t="49038" x="4830763" y="4044950"/>
          <p14:tracePt t="49055" x="4840288" y="4044950"/>
          <p14:tracePt t="49073" x="4848225" y="4044950"/>
          <p14:tracePt t="49088" x="4857750" y="4044950"/>
          <p14:tracePt t="49118" x="4867275" y="4044950"/>
          <p14:tracePt t="49121" x="4875213" y="4044950"/>
          <p14:tracePt t="49141" x="4894263" y="4044950"/>
          <p14:tracePt t="49155" x="4911725" y="4044950"/>
          <p14:tracePt t="49172" x="4956175" y="4027488"/>
          <p14:tracePt t="49189" x="4956175" y="4017963"/>
          <p14:tracePt t="49208" x="4965700" y="4017963"/>
          <p14:tracePt t="49222" x="5027613" y="3956050"/>
          <p14:tracePt t="49239" x="5054600" y="3894138"/>
          <p14:tracePt t="49256" x="5054600" y="3875088"/>
          <p14:tracePt t="49276" x="5054600" y="3857625"/>
          <p14:tracePt t="49290" x="5054600" y="3830638"/>
          <p14:tracePt t="49306" x="5054600" y="3803650"/>
          <p14:tracePt t="49323" x="5037138" y="3795713"/>
          <p14:tracePt t="49343" x="5027613" y="3776663"/>
          <p14:tracePt t="49356" x="4983163" y="3751263"/>
          <p14:tracePt t="49373" x="4902200" y="3724275"/>
          <p14:tracePt t="49390" x="4875213" y="3705225"/>
          <p14:tracePt t="49411" x="4848225" y="3687763"/>
          <p14:tracePt t="49423" x="4786313" y="3660775"/>
          <p14:tracePt t="49440" x="4759325" y="3660775"/>
          <p14:tracePt t="49457" x="4741863" y="3660775"/>
          <p14:tracePt t="49478" x="4724400" y="3660775"/>
          <p14:tracePt t="49490" x="4697413" y="3660775"/>
          <p14:tracePt t="49507" x="4687888" y="3660775"/>
          <p14:tracePt t="49524" x="4679950" y="3660775"/>
          <p14:tracePt t="49540" x="4633913" y="3660775"/>
          <p14:tracePt t="49557" x="4625975" y="3660775"/>
          <p14:tracePt t="49579" x="4589463" y="3660775"/>
          <p14:tracePt t="49591" x="4581525" y="3660775"/>
          <p14:tracePt t="49613" x="4572000" y="3660775"/>
          <p14:tracePt t="49635" x="4562475" y="3679825"/>
          <p14:tracePt t="49641" x="4562475" y="3687763"/>
          <p14:tracePt t="49658" x="4554538" y="3697288"/>
          <p14:tracePt t="49674" x="4510088" y="3759200"/>
          <p14:tracePt t="49691" x="4465638" y="3759200"/>
          <p14:tracePt t="49708" x="4465638" y="3768725"/>
          <p14:tracePt t="49726" x="4456113" y="3768725"/>
          <p14:tracePt t="49741" x="4456113" y="3795713"/>
          <p14:tracePt t="49758" x="4446588" y="3848100"/>
          <p14:tracePt t="49775" x="4446588" y="3875088"/>
          <p14:tracePt t="49793" x="4446588" y="3894138"/>
          <p14:tracePt t="49809" x="4446588" y="3946525"/>
          <p14:tracePt t="49825" x="4465638" y="3990975"/>
          <p14:tracePt t="49842" x="4473575" y="4010025"/>
          <p14:tracePt t="49861" x="4491038" y="4027488"/>
          <p14:tracePt t="49875" x="4518025" y="4054475"/>
          <p14:tracePt t="49892" x="4527550" y="4081463"/>
          <p14:tracePt t="49909" x="4527550" y="4089400"/>
          <p14:tracePt t="49929" x="4537075" y="4098925"/>
          <p14:tracePt t="49951" x="4545013" y="4098925"/>
          <p14:tracePt t="49995" x="4562475" y="4108450"/>
          <p14:tracePt t="50018" x="4572000" y="4108450"/>
          <p14:tracePt t="50019" x="4581525" y="4108450"/>
          <p14:tracePt t="50041" x="4589463" y="4116388"/>
          <p14:tracePt t="50063" x="4589463" y="4125913"/>
          <p14:tracePt t="50065" x="4608513" y="4125913"/>
          <p14:tracePt t="50085" x="4616450" y="4125913"/>
          <p14:tracePt t="50093" x="4643438" y="4125913"/>
          <p14:tracePt t="50110" x="4652963" y="4125913"/>
          <p14:tracePt t="50130" x="4660900" y="4133850"/>
          <p14:tracePt t="50143" x="4670425" y="4133850"/>
          <p14:tracePt t="50175" x="4679950" y="4133850"/>
          <p14:tracePt t="50177" x="4687888" y="4133850"/>
          <p14:tracePt t="50199" x="4705350" y="4133850"/>
          <p14:tracePt t="50221" x="4724400" y="4133850"/>
          <p14:tracePt t="50227" x="4768850" y="4108450"/>
          <p14:tracePt t="50244" x="4786313" y="4098925"/>
          <p14:tracePt t="50265" x="4803775" y="4089400"/>
          <p14:tracePt t="50278" x="4813300" y="4062413"/>
          <p14:tracePt t="50294" x="4822825" y="4062413"/>
          <p14:tracePt t="50311" x="4830763" y="4054475"/>
          <p14:tracePt t="50328" x="4840288" y="4044950"/>
          <p14:tracePt t="50344" x="4840288" y="4037013"/>
          <p14:tracePt t="50361" x="4840288" y="4027488"/>
          <p14:tracePt t="50378" x="4840288" y="4010025"/>
          <p14:tracePt t="50395" x="4840288" y="3990975"/>
          <p14:tracePt t="50412" x="4840288" y="3946525"/>
          <p14:tracePt t="50429" x="4840288" y="3938588"/>
          <p14:tracePt t="50446" x="4840288" y="3929063"/>
          <p14:tracePt t="50462" x="4830763" y="3902075"/>
          <p14:tracePt t="50479" x="4830763" y="3875088"/>
          <p14:tracePt t="50495" x="4830763" y="3848100"/>
          <p14:tracePt t="50513" x="4822825" y="3822700"/>
          <p14:tracePt t="50529" x="4803775" y="3795713"/>
          <p14:tracePt t="50546" x="4795838" y="3768725"/>
          <p14:tracePt t="50562" x="4786313" y="3751263"/>
          <p14:tracePt t="50581" x="4768850" y="3732213"/>
          <p14:tracePt t="50596" x="4741863" y="3687763"/>
          <p14:tracePt t="50613" x="4697413" y="3643313"/>
          <p14:tracePt t="50629" x="4687888" y="3633788"/>
          <p14:tracePt t="50648" x="4670425" y="3616325"/>
          <p14:tracePt t="50663" x="4660900" y="3608388"/>
          <p14:tracePt t="50680" x="4633913" y="3598863"/>
          <p14:tracePt t="50696" x="4625975" y="3589338"/>
          <p14:tracePt t="50738" x="4616450" y="3589338"/>
          <p14:tracePt t="50739" x="4608513" y="3589338"/>
          <p14:tracePt t="50761" x="4598988" y="3589338"/>
          <p14:tracePt t="50763" x="4589463" y="3589338"/>
          <p14:tracePt t="50807" x="4581525" y="3589338"/>
          <p14:tracePt t="50940" x="4572000" y="3589338"/>
          <p14:tracePt t="50943" x="4572000" y="3598863"/>
          <p14:tracePt t="50963" x="4572000" y="3616325"/>
          <p14:tracePt t="50964" x="4562475" y="3616325"/>
          <p14:tracePt t="50985" x="4554538" y="3616325"/>
          <p14:tracePt t="50998" x="4554538" y="3633788"/>
          <p14:tracePt t="51015" x="4554538" y="3660775"/>
          <p14:tracePt t="51032" x="4562475" y="3670300"/>
          <p14:tracePt t="51048" x="4572000" y="3670300"/>
          <p14:tracePt t="51075" x="4581525" y="3687763"/>
          <p14:tracePt t="51082" x="4581525" y="3697288"/>
          <p14:tracePt t="51098" x="4581525" y="3724275"/>
          <p14:tracePt t="51115" x="4581525" y="3732213"/>
          <p14:tracePt t="51132" x="4581525" y="3741738"/>
          <p14:tracePt t="51149" x="4608513" y="3768725"/>
          <p14:tracePt t="51166" x="4625975" y="3795713"/>
          <p14:tracePt t="51182" x="4625975" y="3813175"/>
          <p14:tracePt t="51199" x="4633913" y="3822700"/>
          <p14:tracePt t="51216" x="4643438" y="3822700"/>
          <p14:tracePt t="51233" x="4643438" y="3840163"/>
          <p14:tracePt t="51249" x="4652963" y="3848100"/>
          <p14:tracePt t="51267" x="4652963" y="3857625"/>
          <p14:tracePt t="51283" x="4660900" y="3857625"/>
          <p14:tracePt t="51334" x="4670425" y="3867150"/>
          <p14:tracePt t="51336" x="4679950" y="3867150"/>
          <p14:tracePt t="51357" x="4687888" y="3857625"/>
          <p14:tracePt t="51366" x="4697413" y="3857625"/>
          <p14:tracePt t="51383" x="4705350" y="3857625"/>
          <p14:tracePt t="51402" x="4714875" y="3857625"/>
          <p14:tracePt t="51417" x="4714875" y="3848100"/>
          <p14:tracePt t="52234" x="4714875" y="3840163"/>
          <p14:tracePt t="52245" x="4714875" y="3830638"/>
          <p14:tracePt t="52279" x="4724400" y="3830638"/>
          <p14:tracePt t="52313" x="4724400" y="3822700"/>
          <p14:tracePt t="52325" x="4724400" y="3803650"/>
          <p14:tracePt t="52347" x="4724400" y="3795713"/>
          <p14:tracePt t="52358" x="4724400" y="3786188"/>
          <p14:tracePt t="52414" x="4724400" y="3776663"/>
          <p14:tracePt t="52459" x="4724400" y="3768725"/>
          <p14:tracePt t="52572" x="4724400" y="3751263"/>
          <p14:tracePt t="52594" x="4724400" y="3741738"/>
          <p14:tracePt t="52605" x="4732338" y="3741738"/>
          <p14:tracePt t="52617" x="4741863" y="3741738"/>
          <p14:tracePt t="52628" x="4741863" y="3724275"/>
          <p14:tracePt t="52640" x="4741863" y="3705225"/>
          <p14:tracePt t="52657" x="4741863" y="3660775"/>
          <p14:tracePt t="52673" x="4741863" y="3633788"/>
          <p14:tracePt t="52690" x="4741863" y="3581400"/>
          <p14:tracePt t="52707" x="4741863" y="3554413"/>
          <p14:tracePt t="52724" x="4741863" y="3527425"/>
          <p14:tracePt t="52741" x="4741863" y="3509963"/>
          <p14:tracePt t="52757" x="4741863" y="3473450"/>
          <p14:tracePt t="52775" x="4741863" y="3455988"/>
          <p14:tracePt t="52791" x="4741863" y="3429000"/>
          <p14:tracePt t="52808" x="4741863" y="3367088"/>
          <p14:tracePt t="52824" x="4741863" y="3340100"/>
          <p14:tracePt t="52824" x="4741863" y="3322638"/>
          <p14:tracePt t="52843" x="4741863" y="3303588"/>
          <p14:tracePt t="52858" x="4741863" y="3276600"/>
          <p14:tracePt t="52874" x="4741863" y="3232150"/>
          <p14:tracePt t="52891" x="4741863" y="3205163"/>
          <p14:tracePt t="52908" x="4741863" y="3170238"/>
          <p14:tracePt t="52925" x="4741863" y="3160713"/>
          <p14:tracePt t="52941" x="4741863" y="3152775"/>
          <p14:tracePt t="52958" x="4741863" y="3133725"/>
          <p14:tracePt t="52975" x="4732338" y="3125788"/>
          <p14:tracePt t="52992" x="4732338" y="3116263"/>
          <p14:tracePt t="53008" x="4732338" y="3108325"/>
          <p14:tracePt t="53025" x="4732338" y="3098800"/>
          <p14:tracePt t="53134" x="4732338" y="3089275"/>
          <p14:tracePt t="53145" x="4732338" y="3098800"/>
          <p14:tracePt t="53618" x="4732338" y="3108325"/>
          <p14:tracePt t="53687" x="4732338" y="3116263"/>
          <p14:tracePt t="57823" x="4732338" y="3125788"/>
          <p14:tracePt t="58197" x="4732338" y="3133725"/>
          <p14:tracePt t="58198" x="4732338" y="3197225"/>
          <p14:tracePt t="58219" x="4732338" y="3259138"/>
          <p14:tracePt t="58221" x="4732338" y="3330575"/>
          <p14:tracePt t="58242" x="4732338" y="3402013"/>
          <p14:tracePt t="58252" x="4697413" y="3625850"/>
          <p14:tracePt t="58269" x="4679950" y="3751263"/>
          <p14:tracePt t="58287" x="4660900" y="3867150"/>
          <p14:tracePt t="58303" x="4660900" y="4037013"/>
          <p14:tracePt t="58320" x="4643438" y="4143375"/>
          <p14:tracePt t="58336" x="4643438" y="4179888"/>
          <p14:tracePt t="58354" x="4643438" y="4214813"/>
          <p14:tracePt t="58370" x="4643438" y="4295775"/>
          <p14:tracePt t="58387" x="4643438" y="4348163"/>
          <p14:tracePt t="58403" x="4643438" y="4375150"/>
          <p14:tracePt t="58422" x="4643438" y="4402138"/>
          <p14:tracePt t="58438" x="4643438" y="4456113"/>
          <p14:tracePt t="58454" x="4643438" y="4500563"/>
          <p14:tracePt t="58470" x="4643438" y="4518025"/>
          <p14:tracePt t="58489" x="4643438" y="4537075"/>
          <p14:tracePt t="58504" x="4643438" y="4589463"/>
          <p14:tracePt t="58521" x="4643438" y="4625975"/>
          <p14:tracePt t="58537" x="4643438" y="4652963"/>
          <p14:tracePt t="58557" x="4643438" y="4670425"/>
          <p14:tracePt t="58571" x="4643438" y="4687888"/>
          <p14:tracePt t="58588" x="4643438" y="4714875"/>
          <p14:tracePt t="58604" x="4643438" y="4724400"/>
          <p14:tracePt t="58624" x="4643438" y="4732338"/>
          <p14:tracePt t="58669" x="4643438" y="4751388"/>
          <p14:tracePt t="58680" x="4643438" y="4768850"/>
          <p14:tracePt t="58692" x="4643438" y="4786313"/>
          <p14:tracePt t="58705" x="4652963" y="4803775"/>
          <p14:tracePt t="58722" x="4660900" y="4830763"/>
          <p14:tracePt t="58738" x="4660900" y="4840288"/>
          <p14:tracePt t="58755" x="4660900" y="4857750"/>
          <p14:tracePt t="58772" x="4660900" y="4867275"/>
          <p14:tracePt t="58917" x="4670425" y="4875213"/>
          <p14:tracePt t="58928" x="4670425" y="4884738"/>
          <p14:tracePt t="58973" x="4670425" y="4894263"/>
          <p14:tracePt t="59063" x="4670425" y="4902200"/>
          <p14:tracePt t="59108" x="4670425" y="4911725"/>
          <p14:tracePt t="59187" x="4670425" y="4919663"/>
          <p14:tracePt t="59232" x="4670425" y="4929188"/>
          <p14:tracePt t="59254" x="4670425" y="4938713"/>
          <p14:tracePt t="59265" x="4670425" y="4946650"/>
          <p14:tracePt t="59310" x="4670425" y="4956175"/>
          <p14:tracePt t="59378" x="4670425" y="4965700"/>
          <p14:tracePt t="59423" x="4679950" y="4965700"/>
          <p14:tracePt t="61823" x="4687888" y="4965700"/>
          <p14:tracePt t="62123" x="4705350" y="4946650"/>
          <p14:tracePt t="62134" x="4724400" y="4938713"/>
          <p14:tracePt t="62145" x="4741863" y="4919663"/>
          <p14:tracePt t="62157" x="4751388" y="4911725"/>
          <p14:tracePt t="62173" x="4759325" y="4894263"/>
          <p14:tracePt t="62190" x="4786313" y="4867275"/>
          <p14:tracePt t="62207" x="4786313" y="4857750"/>
          <p14:tracePt t="62223" x="4803775" y="4822825"/>
          <p14:tracePt t="62240" x="4822825" y="4803775"/>
          <p14:tracePt t="62257" x="4822825" y="4795838"/>
          <p14:tracePt t="62274" x="4830763" y="4786313"/>
          <p14:tracePt t="62290" x="4830763" y="4776788"/>
          <p14:tracePt t="62325" x="4830763" y="4768850"/>
          <p14:tracePt t="62348" x="4830763" y="4759325"/>
          <p14:tracePt t="62359" x="4830763" y="4751388"/>
          <p14:tracePt t="62381" x="4830763" y="4741863"/>
          <p14:tracePt t="62404" x="4830763" y="4732338"/>
          <p14:tracePt t="62460" x="4830763" y="4724400"/>
          <p14:tracePt t="62505" x="4830763" y="4714875"/>
          <p14:tracePt t="62528" x="4830763" y="4705350"/>
          <p14:tracePt t="62550" x="4830763" y="4697413"/>
          <p14:tracePt t="62562" x="4830763" y="4687888"/>
          <p14:tracePt t="62607" x="4830763" y="4679950"/>
          <p14:tracePt t="62629" x="4830763" y="4670425"/>
          <p14:tracePt t="62652" x="4822825" y="4670425"/>
          <p14:tracePt t="62663" x="4813300" y="4660900"/>
          <p14:tracePt t="62708" x="4803775" y="4660900"/>
          <p14:tracePt t="62730" x="4795838" y="4660900"/>
          <p14:tracePt t="62775" x="4786313" y="4660900"/>
          <p14:tracePt t="62787" x="4786313" y="4652963"/>
          <p14:tracePt t="62798" x="4776788" y="4652963"/>
          <p14:tracePt t="62809" x="4768850" y="4652963"/>
          <p14:tracePt t="62833" x="4759325" y="4652963"/>
          <p14:tracePt t="62854" x="4751388" y="4652963"/>
          <p14:tracePt t="62877" x="4741863" y="4652963"/>
          <p14:tracePt t="62899" x="4732338" y="4652963"/>
          <p14:tracePt t="62922" x="4724400" y="4652963"/>
          <p14:tracePt t="62933" x="4714875" y="4652963"/>
          <p14:tracePt t="62955" x="4705350" y="4652963"/>
          <p14:tracePt t="62989" x="4697413" y="4652963"/>
          <p14:tracePt t="63000" x="4697413" y="4660900"/>
          <p14:tracePt t="63057" x="4697413" y="4670425"/>
          <p14:tracePt t="63068" x="4697413" y="4679950"/>
          <p14:tracePt t="63079" x="4697413" y="4687888"/>
          <p14:tracePt t="63090" x="4697413" y="4697413"/>
          <p14:tracePt t="63113" x="4687888" y="4705350"/>
          <p14:tracePt t="63147" x="4679950" y="4714875"/>
          <p14:tracePt t="63158" x="4679950" y="4724400"/>
          <p14:tracePt t="63169" x="4679950" y="4732338"/>
          <p14:tracePt t="63181" x="4679950" y="4741863"/>
          <p14:tracePt t="63203" x="4679950" y="4751388"/>
          <p14:tracePt t="63214" x="4679950" y="4759325"/>
          <p14:tracePt t="63228" x="4679950" y="4776788"/>
          <p14:tracePt t="63245" x="4679950" y="4786313"/>
          <p14:tracePt t="63262" x="4679950" y="4795838"/>
          <p14:tracePt t="63282" x="4679950" y="4813300"/>
          <p14:tracePt t="63295" x="4679950" y="4822825"/>
          <p14:tracePt t="63316" x="4679950" y="4830763"/>
          <p14:tracePt t="63329" x="4679950" y="4840288"/>
          <p14:tracePt t="63346" x="4679950" y="4867275"/>
          <p14:tracePt t="63363" x="4679950" y="4884738"/>
          <p14:tracePt t="63379" x="4697413" y="4929188"/>
          <p14:tracePt t="63396" x="4714875" y="4946650"/>
          <p14:tracePt t="63413" x="4714875" y="4956175"/>
          <p14:tracePt t="63430" x="4714875" y="4965700"/>
          <p14:tracePt t="63446" x="4724400" y="4965700"/>
          <p14:tracePt t="63463" x="4732338" y="4965700"/>
          <p14:tracePt t="63529" x="4741863" y="4965700"/>
          <p14:tracePt t="63552" x="4751388" y="4965700"/>
          <p14:tracePt t="63563" x="4759325" y="4965700"/>
          <p14:tracePt t="63675" x="4768850" y="4965700"/>
          <p14:tracePt t="63698" x="4776788" y="4965700"/>
          <p14:tracePt t="63720" x="4786313" y="4965700"/>
          <p14:tracePt t="63722" x="4803775" y="4965700"/>
          <p14:tracePt t="63743" x="4813300" y="4965700"/>
          <p14:tracePt t="63748" x="4822825" y="4965700"/>
          <p14:tracePt t="63766" x="4840288" y="4965700"/>
          <p14:tracePt t="63781" x="4848225" y="4965700"/>
          <p14:tracePt t="63801" x="4857750" y="4956175"/>
          <p14:tracePt t="63855" x="4857750" y="4938713"/>
          <p14:tracePt t="63878" x="4867275" y="4919663"/>
          <p14:tracePt t="63889" x="4875213" y="4902200"/>
          <p14:tracePt t="63900" x="4875213" y="4894263"/>
          <p14:tracePt t="63923" x="4884738" y="4894263"/>
          <p14:tracePt t="63924" x="4884738" y="4884738"/>
          <p14:tracePt t="63945" x="4884738" y="4867275"/>
          <p14:tracePt t="63949" x="4884738" y="4857750"/>
          <p14:tracePt t="64014" x="4884738" y="4848225"/>
          <p14:tracePt t="64037" x="4884738" y="4840288"/>
          <p14:tracePt t="64058" x="4884738" y="4830763"/>
          <p14:tracePt t="64080" x="4884738" y="4813300"/>
          <p14:tracePt t="64082" x="4884738" y="4803775"/>
          <p14:tracePt t="64104" x="4884738" y="4795838"/>
          <p14:tracePt t="64125" x="4884738" y="4786313"/>
          <p14:tracePt t="64170" x="4884738" y="4776788"/>
          <p14:tracePt t="64183" x="4867275" y="4776788"/>
          <p14:tracePt t="64442" x="4884738" y="4776788"/>
          <p14:tracePt t="64463" x="4911725" y="4776788"/>
          <p14:tracePt t="64464" x="4938713" y="4776788"/>
          <p14:tracePt t="64485" x="4956175" y="4776788"/>
          <p14:tracePt t="64487" x="4965700" y="4776788"/>
          <p14:tracePt t="70573" x="4973638" y="4768850"/>
          <p14:tracePt t="70898" x="4973638" y="4759325"/>
          <p14:tracePt t="70899" x="5000625" y="4759325"/>
          <p14:tracePt t="71483" x="5027613" y="4759325"/>
          <p14:tracePt t="71484" x="5054600" y="4759325"/>
          <p14:tracePt t="71506" x="5081588" y="4759325"/>
          <p14:tracePt t="71507" x="5099050" y="4759325"/>
          <p14:tracePt t="71528" x="5116513" y="4768850"/>
          <p14:tracePt t="71539" x="5160963" y="4776788"/>
          <p14:tracePt t="71555" x="5170488" y="4786313"/>
          <p14:tracePt t="71573" x="5187950" y="4795838"/>
          <p14:tracePt t="71589" x="5197475" y="4795838"/>
          <p14:tracePt t="71606" x="5197475" y="4803775"/>
          <p14:tracePt t="71622" x="5205413" y="4803775"/>
          <p14:tracePt t="71640" x="5214938" y="4813300"/>
          <p14:tracePt t="71663" x="5232400" y="4830763"/>
          <p14:tracePt t="71685" x="5241925" y="4848225"/>
          <p14:tracePt t="71689" x="5251450" y="4867275"/>
          <p14:tracePt t="71708" x="5259388" y="4875213"/>
          <p14:tracePt t="71723" x="5268913" y="4875213"/>
          <p14:tracePt t="71740" x="5276850" y="4875213"/>
          <p14:tracePt t="72822" x="5276850" y="4884738"/>
          <p14:tracePt t="72923" x="5276850" y="4902200"/>
          <p14:tracePt t="72924" x="5276850" y="4919663"/>
          <p14:tracePt t="72946" x="5276850" y="4938713"/>
          <p14:tracePt t="72947" x="5276850" y="4973638"/>
          <p14:tracePt t="72968" x="5276850" y="5010150"/>
          <p14:tracePt t="72979" x="5276850" y="5054600"/>
          <p14:tracePt t="72996" x="5276850" y="5099050"/>
          <p14:tracePt t="73014" x="5276850" y="5116513"/>
          <p14:tracePt t="73030" x="5286375" y="5126038"/>
          <p14:tracePt t="73047" x="5286375" y="5133975"/>
          <p14:tracePt t="73063" x="5286375" y="5153025"/>
          <p14:tracePt t="73080" x="5295900" y="5170488"/>
          <p14:tracePt t="73103" x="5313363" y="5180013"/>
          <p14:tracePt t="73114" x="5313363" y="5187950"/>
          <p14:tracePt t="73130" x="5313363" y="5205413"/>
          <p14:tracePt t="73147" x="5322888" y="5205413"/>
          <p14:tracePt t="73164" x="5322888" y="5214938"/>
          <p14:tracePt t="73182" x="5330825" y="5214938"/>
          <p14:tracePt t="73197" x="5348288" y="5224463"/>
          <p14:tracePt t="73215" x="5367338" y="5241925"/>
          <p14:tracePt t="73231" x="5411788" y="5259388"/>
          <p14:tracePt t="73248" x="5510213" y="5276850"/>
          <p14:tracePt t="73264" x="5581650" y="5286375"/>
          <p14:tracePt t="73281" x="5680075" y="5322888"/>
          <p14:tracePt t="73298" x="5759450" y="5348288"/>
          <p14:tracePt t="73315" x="5848350" y="5367338"/>
          <p14:tracePt t="73331" x="5857875" y="5367338"/>
          <p14:tracePt t="73348" x="5867400" y="5375275"/>
          <p14:tracePt t="73365" x="5875338" y="5375275"/>
          <p14:tracePt t="73382" x="5894388" y="5375275"/>
          <p14:tracePt t="73398" x="5911850" y="5375275"/>
          <p14:tracePt t="73415" x="5956300" y="5367338"/>
          <p14:tracePt t="73432" x="5965825" y="5367338"/>
          <p14:tracePt t="73452" x="5973763" y="5367338"/>
          <p14:tracePt t="73485" x="5973763" y="5357813"/>
          <p14:tracePt t="74150" x="5946775" y="5348288"/>
          <p14:tracePt t="74239" x="5919788" y="5348288"/>
          <p14:tracePt t="74241" x="5867400" y="5295900"/>
          <p14:tracePt t="74261" x="5813425" y="5251450"/>
          <p14:tracePt t="74269" x="5626100" y="5108575"/>
          <p14:tracePt t="74286" x="5446713" y="4938713"/>
          <p14:tracePt t="74307" x="5232400" y="4741863"/>
          <p14:tracePt t="74320" x="4813300" y="4384675"/>
          <p14:tracePt t="74337" x="4652963" y="4205288"/>
          <p14:tracePt t="74353" x="4608513" y="4133850"/>
          <p14:tracePt t="74374" x="4554538" y="4071938"/>
          <p14:tracePt t="74387" x="4510088" y="4000500"/>
          <p14:tracePt t="74404" x="4473575" y="3919538"/>
          <p14:tracePt t="74421" x="4465638" y="3894138"/>
          <p14:tracePt t="74442" x="4465638" y="3867150"/>
          <p14:tracePt t="74454" x="4419600" y="3741738"/>
          <p14:tracePt t="74471" x="4419600" y="3687763"/>
          <p14:tracePt t="74487" x="4419600" y="3633788"/>
          <p14:tracePt t="74504" x="4402138" y="3490913"/>
          <p14:tracePt t="74521" x="4367213" y="3340100"/>
          <p14:tracePt t="74538" x="4357688" y="3259138"/>
          <p14:tracePt t="74554" x="4348163" y="3187700"/>
          <p14:tracePt t="74571" x="4330700" y="3036888"/>
          <p14:tracePt t="74588" x="4330700" y="2911475"/>
          <p14:tracePt t="74605" x="4330700" y="2857500"/>
          <p14:tracePt t="74622" x="4330700" y="2795588"/>
          <p14:tracePt t="74638" x="4330700" y="2697163"/>
          <p14:tracePt t="74656" x="4330700" y="2571750"/>
          <p14:tracePt t="74672" x="4330700" y="2544763"/>
          <p14:tracePt t="74689" x="4340225" y="2517775"/>
          <p14:tracePt t="74705" x="4340225" y="2438400"/>
          <p14:tracePt t="74722" x="4348163" y="2411413"/>
          <p14:tracePt t="74739" x="4348163" y="2366963"/>
          <p14:tracePt t="74757" x="4348163" y="2322513"/>
          <p14:tracePt t="74772" x="4340225" y="2214563"/>
          <p14:tracePt t="74789" x="4330700" y="2187575"/>
          <p14:tracePt t="74806" x="4313238" y="2179638"/>
          <p14:tracePt t="74847" x="4303713" y="2160588"/>
          <p14:tracePt t="74848" x="4286250" y="2160588"/>
          <p14:tracePt t="74869" x="4276725" y="2152650"/>
          <p14:tracePt t="74873" x="4251325" y="2143125"/>
          <p14:tracePt t="74892" x="4224338" y="2133600"/>
          <p14:tracePt t="74906" x="4160838" y="2133600"/>
          <p14:tracePt t="74923" x="4062413" y="2143125"/>
          <p14:tracePt t="74940" x="4010025" y="2214563"/>
          <p14:tracePt t="74959" x="3946525" y="2276475"/>
          <p14:tracePt t="74973" x="3848100" y="2312988"/>
          <p14:tracePt t="74990" x="3776663" y="2598738"/>
          <p14:tracePt t="75007" x="3705225" y="2874963"/>
          <p14:tracePt t="75027" x="3625850" y="3152775"/>
          <p14:tracePt t="75040" x="3562350" y="3813175"/>
          <p14:tracePt t="75057" x="3562350" y="4259263"/>
          <p14:tracePt t="75074" x="3633788" y="4537075"/>
          <p14:tracePt t="75094" x="3705225" y="4803775"/>
          <p14:tracePt t="75107" x="3857625" y="5133975"/>
          <p14:tracePt t="75124" x="4108450" y="5527675"/>
          <p14:tracePt t="75141" x="4152900" y="5616575"/>
          <p14:tracePt t="75162" x="4187825" y="5705475"/>
          <p14:tracePt t="75174" x="4286250" y="5867400"/>
          <p14:tracePt t="75191" x="4375150" y="5929313"/>
          <p14:tracePt t="75208" x="4429125" y="5956300"/>
          <p14:tracePt t="75229" x="4483100" y="5983288"/>
          <p14:tracePt t="75241" x="4589463" y="6018213"/>
          <p14:tracePt t="75258" x="4679950" y="6054725"/>
          <p14:tracePt t="75275" x="4768850" y="6081713"/>
          <p14:tracePt t="75292" x="5010150" y="6143625"/>
          <p14:tracePt t="75308" x="5232400" y="6180138"/>
          <p14:tracePt t="75325" x="5286375" y="6197600"/>
          <p14:tracePt t="75342" x="5340350" y="6215063"/>
          <p14:tracePt t="75359" x="5438775" y="6215063"/>
          <p14:tracePt t="75375" x="5589588" y="6215063"/>
          <p14:tracePt t="75392" x="5634038" y="6215063"/>
          <p14:tracePt t="75409" x="5688013" y="6215063"/>
          <p14:tracePt t="75426" x="5875338" y="6215063"/>
          <p14:tracePt t="75442" x="6010275" y="6188075"/>
          <p14:tracePt t="75459" x="6062663" y="6170613"/>
          <p14:tracePt t="75477" x="6116638" y="6153150"/>
          <p14:tracePt t="75493" x="6224588" y="6099175"/>
          <p14:tracePt t="75509" x="6313488" y="6027738"/>
          <p14:tracePt t="75526" x="6323013" y="6018213"/>
          <p14:tracePt t="75544" x="6330950" y="6000750"/>
          <p14:tracePt t="75560" x="6348413" y="5983288"/>
          <p14:tracePt t="75576" x="6384925" y="5956300"/>
          <p14:tracePt t="75593" x="6419850" y="5911850"/>
          <p14:tracePt t="75612" x="6456363" y="5867400"/>
          <p14:tracePt t="75627" x="6483350" y="5830888"/>
          <p14:tracePt t="75643" x="6510338" y="5768975"/>
          <p14:tracePt t="75660" x="6537325" y="5732463"/>
          <p14:tracePt t="75679" x="6562725" y="5705475"/>
          <p14:tracePt t="75694" x="6562725" y="5653088"/>
          <p14:tracePt t="75710" x="6589713" y="5626100"/>
          <p14:tracePt t="75728" x="6589713" y="5608638"/>
          <p14:tracePt t="75747" x="6599238" y="5599113"/>
          <p14:tracePt t="75761" x="6626225" y="5554663"/>
          <p14:tracePt t="75778" x="6697663" y="5473700"/>
          <p14:tracePt t="75794" x="6715125" y="5456238"/>
          <p14:tracePt t="75814" x="6732588" y="5429250"/>
          <p14:tracePt t="75828" x="6777038" y="5384800"/>
          <p14:tracePt t="75844" x="6796088" y="5367338"/>
          <p14:tracePt t="75861" x="6796088" y="5357813"/>
          <p14:tracePt t="75904" x="6804025" y="5357813"/>
          <p14:tracePt t="75905" x="6813550" y="5348288"/>
          <p14:tracePt t="75927" x="6823075" y="5340350"/>
          <p14:tracePt t="75928" x="6840538" y="5313363"/>
          <p14:tracePt t="75949" x="6858000" y="5286375"/>
          <p14:tracePt t="75962" x="6894513" y="5251450"/>
          <p14:tracePt t="75979" x="6919913" y="5232400"/>
          <p14:tracePt t="75995" x="6938963" y="5224463"/>
          <p14:tracePt t="76017" x="6946900" y="5214938"/>
          <p14:tracePt t="76029" x="6973888" y="5187950"/>
          <p14:tracePt t="76046" x="6991350" y="5187950"/>
          <p14:tracePt t="76062" x="7010400" y="5180013"/>
          <p14:tracePt t="76079" x="7037388" y="5153025"/>
          <p14:tracePt t="76096" x="7045325" y="5153025"/>
          <p14:tracePt t="76129" x="7054850" y="5153025"/>
          <p14:tracePt t="76174" x="7062788" y="5153025"/>
          <p14:tracePt t="76175" x="7072313" y="5143500"/>
          <p14:tracePt t="76197" x="7081838" y="5133975"/>
          <p14:tracePt t="76198" x="7089775" y="5133975"/>
          <p14:tracePt t="76219" x="7099300" y="5126038"/>
          <p14:tracePt t="76230" x="7108825" y="5126038"/>
          <p14:tracePt t="76247" x="7116763" y="5126038"/>
          <p14:tracePt t="76265" x="7126288" y="5126038"/>
          <p14:tracePt t="76287" x="7134225" y="5126038"/>
          <p14:tracePt t="76297" x="7180263" y="5116513"/>
          <p14:tracePt t="76314" x="7188200" y="5116513"/>
          <p14:tracePt t="76354" x="7205663" y="5116513"/>
          <p14:tracePt t="76355" x="7215188" y="5116513"/>
          <p14:tracePt t="76400" x="7215188" y="5126038"/>
          <p14:tracePt t="76421" x="7224713" y="5126038"/>
          <p14:tracePt t="76423" x="7224713" y="5133975"/>
          <p14:tracePt t="76444" x="7232650" y="5133975"/>
          <p14:tracePt t="76448" x="7232650" y="5153025"/>
          <p14:tracePt t="76466" x="7232650" y="5170488"/>
          <p14:tracePt t="76481" x="7251700" y="5214938"/>
          <p14:tracePt t="76498" x="7251700" y="5224463"/>
          <p14:tracePt t="76515" x="7251700" y="5232400"/>
          <p14:tracePt t="76534" x="7251700" y="5241925"/>
          <p14:tracePt t="76579" x="7251700" y="5251450"/>
          <p14:tracePt t="76602" x="7242175" y="5259388"/>
          <p14:tracePt t="76603" x="7232650" y="5259388"/>
          <p14:tracePt t="76647" x="7224713" y="5268913"/>
          <p14:tracePt t="76648" x="7205663" y="5268913"/>
          <p14:tracePt t="76669" x="7197725" y="5268913"/>
          <p14:tracePt t="76683" x="7170738" y="5268913"/>
          <p14:tracePt t="76699" x="7153275" y="5276850"/>
          <p14:tracePt t="76716" x="7134225" y="5286375"/>
          <p14:tracePt t="76736" x="7126288" y="5295900"/>
          <p14:tracePt t="76749" x="7099300" y="5295900"/>
          <p14:tracePt t="76766" x="7126288" y="5295900"/>
          <p14:tracePt t="76894" x="7153275" y="5295900"/>
          <p14:tracePt t="76895" x="7180263" y="5295900"/>
          <p14:tracePt t="76917" x="7205663" y="5295900"/>
          <p14:tracePt t="76918" x="7242175" y="5286375"/>
          <p14:tracePt t="76939" x="7269163" y="5268913"/>
          <p14:tracePt t="76950" x="7375525" y="5214938"/>
          <p14:tracePt t="76967" x="7439025" y="5187950"/>
          <p14:tracePt t="76984" x="7510463" y="5160963"/>
          <p14:tracePt t="77001" x="7608888" y="5126038"/>
          <p14:tracePt t="77017" x="7697788" y="5072063"/>
          <p14:tracePt t="77034" x="7732713" y="5072063"/>
          <p14:tracePt t="77052" x="7777163" y="5062538"/>
          <p14:tracePt t="77068" x="7831138" y="5045075"/>
          <p14:tracePt t="77084" x="7939088" y="5010150"/>
          <p14:tracePt t="77101" x="7947025" y="5000625"/>
          <p14:tracePt t="77119" x="7966075" y="5000625"/>
          <p14:tracePt t="77135" x="7983538" y="4991100"/>
          <p14:tracePt t="77209" x="8001000" y="4983163"/>
          <p14:tracePt t="77210" x="8037513" y="4983163"/>
          <p14:tracePt t="77231" x="8081963" y="4983163"/>
          <p14:tracePt t="77235" x="8108950" y="4983163"/>
          <p14:tracePt t="77254" x="8134350" y="4983163"/>
          <p14:tracePt t="77269" x="8143875" y="4973638"/>
          <p14:tracePt t="77285" x="8153400" y="4973638"/>
          <p14:tracePt t="77302" x="8153400" y="4991100"/>
          <p14:tracePt t="77615" x="8143875" y="5018088"/>
          <p14:tracePt t="77637" x="8134350" y="5045075"/>
          <p14:tracePt t="77638" x="8116888" y="5108575"/>
          <p14:tracePt t="77659" x="8099425" y="5180013"/>
          <p14:tracePt t="77671" x="8081963" y="5214938"/>
          <p14:tracePt t="77687" x="8045450" y="5303838"/>
          <p14:tracePt t="77704" x="8027988" y="5340350"/>
          <p14:tracePt t="77721" x="8027988" y="5348288"/>
          <p14:tracePt t="77738" x="8027988" y="5367338"/>
          <p14:tracePt t="77754" x="8018463" y="5375275"/>
          <p14:tracePt t="77771" x="8018463" y="5402263"/>
          <p14:tracePt t="77788" x="8010525" y="5402263"/>
          <p14:tracePt t="77805" x="8001000" y="5411788"/>
          <p14:tracePt t="77821" x="8001000" y="5419725"/>
          <p14:tracePt t="77838" x="8001000" y="5446713"/>
          <p14:tracePt t="77855" x="7991475" y="5446713"/>
          <p14:tracePt t="77872" x="7983538" y="5456238"/>
          <p14:tracePt t="77888" x="7974013" y="5465763"/>
          <p14:tracePt t="77905" x="7939088" y="5491163"/>
          <p14:tracePt t="77922" x="7920038" y="5500688"/>
          <p14:tracePt t="77939" x="7867650" y="5527675"/>
          <p14:tracePt t="77956" x="7840663" y="5527675"/>
          <p14:tracePt t="77972" x="7804150" y="5545138"/>
          <p14:tracePt t="77989" x="7777163" y="5554663"/>
          <p14:tracePt t="78008" x="7759700" y="5572125"/>
          <p14:tracePt t="78023" x="7715250" y="5581650"/>
          <p14:tracePt t="78039" x="7680325" y="5581650"/>
          <p14:tracePt t="78056" x="7661275" y="5589588"/>
          <p14:tracePt t="78076" x="7643813" y="5599113"/>
          <p14:tracePt t="78089" x="7616825" y="5599113"/>
          <p14:tracePt t="78106" x="7562850" y="5616575"/>
          <p14:tracePt t="78123" x="7510463" y="5616575"/>
          <p14:tracePt t="78143" x="7466013" y="5616575"/>
          <p14:tracePt t="78157" x="7358063" y="5616575"/>
          <p14:tracePt t="78173" x="7348538" y="5616575"/>
          <p14:tracePt t="78211" x="7340600" y="5616575"/>
          <p14:tracePt t="78234" x="7358063" y="5616575"/>
          <p14:tracePt t="78864" x="7367588" y="5616575"/>
          <p14:tracePt t="78885" x="7375525" y="5616575"/>
          <p14:tracePt t="78887" x="7394575" y="5616575"/>
          <p14:tracePt t="78908" x="7419975" y="5616575"/>
          <p14:tracePt t="78910" x="7439025" y="5616575"/>
          <p14:tracePt t="78931" x="7456488" y="5616575"/>
          <p14:tracePt t="78944" x="7510463" y="5616575"/>
          <p14:tracePt t="78961" x="7589838" y="5616575"/>
          <p14:tracePt t="78978" x="7616825" y="5608638"/>
          <p14:tracePt t="78994" x="7626350" y="5608638"/>
          <p14:tracePt t="79054" x="7634288" y="5608638"/>
          <p14:tracePt t="79078" x="7643813" y="5608638"/>
          <p14:tracePt t="79099" x="7661275" y="5608638"/>
          <p14:tracePt t="79100" x="7715250" y="5599113"/>
          <p14:tracePt t="79122" x="7777163" y="5589588"/>
          <p14:tracePt t="79133" x="7840663" y="5581650"/>
          <p14:tracePt t="79155" x="7902575" y="5572125"/>
          <p14:tracePt t="79162" x="7929563" y="5572125"/>
          <p14:tracePt t="79178" x="7956550" y="5572125"/>
          <p14:tracePt t="79195" x="8001000" y="5562600"/>
          <p14:tracePt t="79213" x="8045450" y="5562600"/>
          <p14:tracePt t="79229" x="8153400" y="5562600"/>
          <p14:tracePt t="79246" x="8215313" y="5562600"/>
          <p14:tracePt t="79262" x="8224838" y="5562600"/>
          <p14:tracePt t="79279" x="8205788" y="5562600"/>
          <p14:tracePt t="79459" x="8188325" y="5562600"/>
          <p14:tracePt t="79460" x="8126413" y="5581650"/>
          <p14:tracePt t="79482" x="8062913" y="5599113"/>
          <p14:tracePt t="79483" x="7929563" y="5616575"/>
          <p14:tracePt t="79504" x="7786688" y="5643563"/>
          <p14:tracePt t="79514" x="7323138" y="5697538"/>
          <p14:tracePt t="79530" x="7134225" y="5724525"/>
          <p14:tracePt t="79550" x="6946900" y="5751513"/>
          <p14:tracePt t="79564" x="6796088" y="5768975"/>
          <p14:tracePt t="79581" x="6688138" y="5786438"/>
          <p14:tracePt t="79597" x="6616700" y="5786438"/>
          <p14:tracePt t="79617" x="6545263" y="5786438"/>
          <p14:tracePt t="79631" x="6394450" y="5786438"/>
          <p14:tracePt t="79648" x="6357938" y="5786438"/>
          <p14:tracePt t="79664" x="6348413" y="5786438"/>
          <p14:tracePt t="79752" x="6340475" y="5786438"/>
          <p14:tracePt t="79774" x="6323013" y="5786438"/>
          <p14:tracePt t="79775" x="6313488" y="5786438"/>
          <p14:tracePt t="80675" x="6303963" y="5786438"/>
          <p14:tracePt t="80720" x="6296025" y="5786438"/>
          <p14:tracePt t="80742" x="6296025" y="5776913"/>
          <p14:tracePt t="80945" x="6296025" y="57864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Terima Kasih</a:t>
            </a:r>
            <a:endParaRPr lang="id-ID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Ada pertanyaan?</a:t>
            </a:r>
          </a:p>
          <a:p>
            <a:r>
              <a:rPr lang="id-ID" dirty="0" smtClean="0"/>
              <a:t>Next </a:t>
            </a:r>
            <a:r>
              <a:rPr lang="id-ID" dirty="0"/>
              <a:t>: Electropneumatic Relay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2"/>
    </mc:Choice>
    <mc:Fallback xmlns=""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23" x="4991100" y="4197350"/>
          <p14:tracePt t="11277" x="5000625" y="4197350"/>
          <p14:tracePt t="11287" x="5045075" y="4179888"/>
          <p14:tracePt t="11299" x="5108575" y="4160838"/>
          <p14:tracePt t="11310" x="5224463" y="4152900"/>
          <p14:tracePt t="11323" x="5330825" y="4143375"/>
          <p14:tracePt t="11340" x="5367338" y="4143375"/>
          <p14:tracePt t="11357" x="5357813" y="4143375"/>
          <p14:tracePt t="12052" x="5357813" y="4125913"/>
          <p14:tracePt t="12064" x="5357813" y="4116388"/>
          <p14:tracePt t="12075" x="5357813" y="4108450"/>
          <p14:tracePt t="12086" x="5357813" y="4098925"/>
          <p14:tracePt t="12098" x="5357813" y="4089400"/>
          <p14:tracePt t="12111" x="5357813" y="4081463"/>
          <p14:tracePt t="12127" x="5367338" y="4071938"/>
          <p14:tracePt t="12188" x="5384800" y="4062413"/>
          <p14:tracePt t="12199" x="5394325" y="4044950"/>
          <p14:tracePt t="12210" x="5429250" y="4037013"/>
          <p14:tracePt t="12233" x="5456238" y="4037013"/>
          <p14:tracePt t="12234" x="5500688" y="4037013"/>
          <p14:tracePt t="12255" x="5554663" y="4037013"/>
          <p14:tracePt t="12261" x="5653088" y="4000500"/>
          <p14:tracePt t="12278" x="5751513" y="3973513"/>
          <p14:tracePt t="12295" x="5973763" y="3911600"/>
          <p14:tracePt t="12312" x="6126163" y="3875088"/>
          <p14:tracePt t="12329" x="6143625" y="3867150"/>
          <p14:tracePt t="12345" x="6153150" y="3857625"/>
          <p14:tracePt t="12362" x="6161088" y="3857625"/>
          <p14:tracePt t="12379" x="0" y="0"/>
        </p14:tracePtLst>
      </p14:laserTraceLst>
    </p:ext>
  </p:extLs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1820</TotalTime>
  <Words>190</Words>
  <Application>Microsoft Office PowerPoint</Application>
  <PresentationFormat>On-screen Show (4:3)</PresentationFormat>
  <Paragraphs>56</Paragraphs>
  <Slides>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Monotype Sorts</vt:lpstr>
      <vt:lpstr>Times New Roman</vt:lpstr>
      <vt:lpstr>Tw Cen MT</vt:lpstr>
      <vt:lpstr>Wingdings</vt:lpstr>
      <vt:lpstr>Droplet</vt:lpstr>
      <vt:lpstr>Office Theme</vt:lpstr>
      <vt:lpstr>Sistem PLC - TK3434 (Programmable Logic Controler)</vt:lpstr>
      <vt:lpstr>Topic Outline:</vt:lpstr>
      <vt:lpstr>Electropneumatic Switch </vt:lpstr>
      <vt:lpstr>Penggunaan Elektropneumatic switch dengan DAC</vt:lpstr>
      <vt:lpstr>Terima Kasih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Siregar</dc:creator>
  <cp:lastModifiedBy>Simon Siregar</cp:lastModifiedBy>
  <cp:revision>57</cp:revision>
  <dcterms:created xsi:type="dcterms:W3CDTF">2014-10-18T02:13:35Z</dcterms:created>
  <dcterms:modified xsi:type="dcterms:W3CDTF">2015-05-29T07:51:34Z</dcterms:modified>
</cp:coreProperties>
</file>