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  <p:sldMasterId id="2147483815" r:id="rId2"/>
  </p:sldMasterIdLst>
  <p:notesMasterIdLst>
    <p:notesMasterId r:id="rId9"/>
  </p:notesMasterIdLst>
  <p:sldIdLst>
    <p:sldId id="273" r:id="rId3"/>
    <p:sldId id="258" r:id="rId4"/>
    <p:sldId id="292" r:id="rId5"/>
    <p:sldId id="297" r:id="rId6"/>
    <p:sldId id="295" r:id="rId7"/>
    <p:sldId id="282" r:id="rId8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840" autoAdjust="0"/>
  </p:normalViewPr>
  <p:slideViewPr>
    <p:cSldViewPr snapToGrid="0">
      <p:cViewPr varScale="1">
        <p:scale>
          <a:sx n="53" d="100"/>
          <a:sy n="53" d="100"/>
        </p:scale>
        <p:origin x="18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9F675-FCBC-4C9C-B94D-6FD5077C8FED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1A88-BB14-49D4-A68E-3979DFFF8DC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1733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1A88-BB14-49D4-A68E-3979DFFF8DC5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45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Dosen</a:t>
            </a:r>
            <a:r>
              <a:rPr lang="id-ID" baseline="0" dirty="0" smtClean="0"/>
              <a:t> Menjelaskan : </a:t>
            </a:r>
          </a:p>
          <a:p>
            <a:pPr marL="228600" indent="-228600">
              <a:buAutoNum type="arabicPeriod"/>
            </a:pPr>
            <a:r>
              <a:rPr lang="id-ID" dirty="0" smtClean="0"/>
              <a:t>Apa yang dimaksud</a:t>
            </a:r>
            <a:r>
              <a:rPr lang="id-ID" baseline="0" dirty="0" smtClean="0"/>
              <a:t> dengan Electropneumatic Relay</a:t>
            </a:r>
            <a:endParaRPr lang="id-ID" dirty="0" smtClean="0"/>
          </a:p>
          <a:p>
            <a:pPr marL="228600" indent="-228600">
              <a:buAutoNum type="arabicPeriod"/>
            </a:pPr>
            <a:r>
              <a:rPr lang="id-ID" baseline="0" dirty="0" smtClean="0"/>
              <a:t>Fluid Sim</a:t>
            </a:r>
          </a:p>
          <a:p>
            <a:pPr marL="0" indent="0">
              <a:buNone/>
            </a:pPr>
            <a:endParaRPr lang="id-ID" baseline="0" dirty="0" smtClean="0"/>
          </a:p>
          <a:p>
            <a:pPr marL="0" indent="0">
              <a:buNone/>
            </a:pPr>
            <a:r>
              <a:rPr lang="id-ID" baseline="0" dirty="0" smtClean="0"/>
              <a:t>Referensi 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b="1" dirty="0" smtClean="0">
                <a:latin typeface="Arial" charset="0"/>
              </a:rPr>
              <a:t>FESTO DIDACTIC, </a:t>
            </a:r>
            <a:r>
              <a:rPr lang="en-US" b="1" dirty="0" smtClean="0">
                <a:latin typeface="Arial" charset="0"/>
              </a:rPr>
              <a:t>University of </a:t>
            </a:r>
            <a:r>
              <a:rPr lang="en-US" b="1" dirty="0" err="1" smtClean="0">
                <a:latin typeface="Arial" charset="0"/>
              </a:rPr>
              <a:t>Sto.Tomas</a:t>
            </a:r>
            <a:endParaRPr lang="id-ID" b="1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d-ID" sz="1000" b="1" dirty="0" smtClean="0">
                <a:latin typeface="Arial" charset="0"/>
              </a:rPr>
              <a:t>Festo Didactic,</a:t>
            </a:r>
            <a:r>
              <a:rPr lang="id-ID" sz="1000" b="1" baseline="0" dirty="0" smtClean="0">
                <a:latin typeface="Arial" charset="0"/>
              </a:rPr>
              <a:t> </a:t>
            </a:r>
            <a:r>
              <a:rPr lang="id-ID" sz="1000" b="1" dirty="0" smtClean="0">
                <a:latin typeface="Arial" charset="0"/>
              </a:rPr>
              <a:t>Pneumatic</a:t>
            </a:r>
            <a:r>
              <a:rPr lang="id-ID" sz="1000" b="1" baseline="0" dirty="0" smtClean="0">
                <a:latin typeface="Arial" charset="0"/>
              </a:rPr>
              <a:t> – Tingkat Dasar P111</a:t>
            </a:r>
          </a:p>
          <a:p>
            <a:pPr>
              <a:spcBef>
                <a:spcPct val="50000"/>
              </a:spcBef>
            </a:pPr>
            <a:r>
              <a:rPr lang="id-ID" sz="1000" b="1" baseline="0" dirty="0" smtClean="0">
                <a:latin typeface="Arial" charset="0"/>
              </a:rPr>
              <a:t>Fluid Sim</a:t>
            </a:r>
            <a:endParaRPr lang="en-US" sz="1000" b="1" dirty="0" smtClean="0">
              <a:latin typeface="Arial" charset="0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0A751-320A-4B51-AA97-41CAFB67DF81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605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Dosen</a:t>
            </a:r>
            <a:r>
              <a:rPr lang="id-ID" baseline="0" dirty="0" smtClean="0"/>
              <a:t> Menjelaskan : </a:t>
            </a:r>
          </a:p>
          <a:p>
            <a:pPr marL="228600" indent="-228600">
              <a:buAutoNum type="arabicPeriod"/>
            </a:pPr>
            <a:r>
              <a:rPr lang="id-ID" dirty="0" smtClean="0"/>
              <a:t>Apa yang dimaksud</a:t>
            </a:r>
            <a:r>
              <a:rPr lang="id-ID" baseline="0" dirty="0" smtClean="0"/>
              <a:t> dengan Electropneumatic Relay</a:t>
            </a:r>
            <a:endParaRPr lang="id-ID" dirty="0" smtClean="0"/>
          </a:p>
          <a:p>
            <a:pPr marL="228600" indent="-228600">
              <a:buAutoNum type="arabicPeriod"/>
            </a:pPr>
            <a:r>
              <a:rPr lang="id-ID" baseline="0" dirty="0" smtClean="0"/>
              <a:t>Fluid Sim</a:t>
            </a:r>
          </a:p>
          <a:p>
            <a:pPr marL="0" indent="0">
              <a:buNone/>
            </a:pPr>
            <a:endParaRPr lang="id-ID" baseline="0" dirty="0" smtClean="0"/>
          </a:p>
          <a:p>
            <a:pPr marL="0" indent="0">
              <a:buNone/>
            </a:pPr>
            <a:r>
              <a:rPr lang="id-ID" baseline="0" dirty="0" smtClean="0"/>
              <a:t>Referensi :</a:t>
            </a:r>
          </a:p>
          <a:p>
            <a:pPr>
              <a:spcBef>
                <a:spcPct val="50000"/>
              </a:spcBef>
            </a:pPr>
            <a:r>
              <a:rPr lang="id-ID" sz="1000" b="1" dirty="0" smtClean="0">
                <a:latin typeface="Arial" charset="0"/>
              </a:rPr>
              <a:t>Festo Didactic,</a:t>
            </a:r>
            <a:r>
              <a:rPr lang="id-ID" sz="1000" b="1" baseline="0" dirty="0" smtClean="0">
                <a:latin typeface="Arial" charset="0"/>
              </a:rPr>
              <a:t> </a:t>
            </a:r>
            <a:r>
              <a:rPr lang="id-ID" sz="1000" b="1" dirty="0" smtClean="0">
                <a:latin typeface="Arial" charset="0"/>
              </a:rPr>
              <a:t>Pneumatic</a:t>
            </a:r>
            <a:r>
              <a:rPr lang="id-ID" sz="1000" b="1" baseline="0" dirty="0" smtClean="0">
                <a:latin typeface="Arial" charset="0"/>
              </a:rPr>
              <a:t> – Tingkat Dasar P111</a:t>
            </a:r>
          </a:p>
          <a:p>
            <a:pPr>
              <a:spcBef>
                <a:spcPct val="50000"/>
              </a:spcBef>
            </a:pPr>
            <a:r>
              <a:rPr lang="id-ID" sz="1000" b="1" baseline="0" dirty="0" smtClean="0">
                <a:latin typeface="Arial" charset="0"/>
              </a:rPr>
              <a:t>Fluid Sim</a:t>
            </a:r>
            <a:endParaRPr lang="en-US" sz="1000" b="1" dirty="0" smtClean="0">
              <a:latin typeface="Arial" charset="0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0A751-320A-4B51-AA97-41CAFB67DF81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470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 smtClean="0"/>
              <a:t>Dosen</a:t>
            </a:r>
            <a:r>
              <a:rPr lang="id-ID" baseline="0" dirty="0" smtClean="0"/>
              <a:t> Menjelaskan : </a:t>
            </a:r>
          </a:p>
          <a:p>
            <a:pPr marL="228600" indent="-228600">
              <a:buAutoNum type="arabicPeriod"/>
            </a:pP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Elektropneumatic</a:t>
            </a:r>
            <a:r>
              <a:rPr lang="en-US" dirty="0" smtClean="0"/>
              <a:t> R</a:t>
            </a:r>
            <a:r>
              <a:rPr lang="id-ID" dirty="0" smtClean="0"/>
              <a:t>elay dengan DAC</a:t>
            </a:r>
            <a:r>
              <a:rPr lang="id-ID" baseline="0" dirty="0" smtClean="0"/>
              <a:t> </a:t>
            </a:r>
            <a:r>
              <a:rPr lang="id-ID" dirty="0" smtClean="0"/>
              <a:t>dalam aplikasi Fluid Sim </a:t>
            </a:r>
          </a:p>
          <a:p>
            <a:pPr marL="228600" indent="-228600">
              <a:buAutoNum type="arabicPeriod"/>
            </a:pPr>
            <a:r>
              <a:rPr lang="id-ID" baseline="0" dirty="0" smtClean="0"/>
              <a:t>Fluid Sim</a:t>
            </a:r>
          </a:p>
          <a:p>
            <a:pPr marL="0" indent="0">
              <a:buNone/>
            </a:pPr>
            <a:endParaRPr lang="id-ID" baseline="0" dirty="0" smtClean="0"/>
          </a:p>
          <a:p>
            <a:pPr marL="0" indent="0">
              <a:buNone/>
            </a:pPr>
            <a:r>
              <a:rPr lang="id-ID" baseline="0" dirty="0" smtClean="0"/>
              <a:t>Referensi :</a:t>
            </a:r>
          </a:p>
          <a:p>
            <a:pPr>
              <a:spcBef>
                <a:spcPct val="50000"/>
              </a:spcBef>
            </a:pPr>
            <a:endParaRPr lang="id-ID" b="1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d-ID" sz="1000" b="1" dirty="0" smtClean="0">
                <a:latin typeface="Arial" charset="0"/>
              </a:rPr>
              <a:t>Festo Didactic,</a:t>
            </a:r>
            <a:r>
              <a:rPr lang="id-ID" sz="1000" b="1" baseline="0" dirty="0" smtClean="0">
                <a:latin typeface="Arial" charset="0"/>
              </a:rPr>
              <a:t> </a:t>
            </a:r>
            <a:r>
              <a:rPr lang="id-ID" sz="1000" b="1" dirty="0" smtClean="0">
                <a:latin typeface="Arial" charset="0"/>
              </a:rPr>
              <a:t>Pneumatic</a:t>
            </a:r>
            <a:r>
              <a:rPr lang="id-ID" sz="1000" b="1" baseline="0" dirty="0" smtClean="0">
                <a:latin typeface="Arial" charset="0"/>
              </a:rPr>
              <a:t> – Tingkat Dasar P111</a:t>
            </a:r>
          </a:p>
          <a:p>
            <a:pPr>
              <a:spcBef>
                <a:spcPct val="50000"/>
              </a:spcBef>
            </a:pPr>
            <a:r>
              <a:rPr lang="id-ID" sz="1000" b="1" baseline="0" dirty="0" smtClean="0">
                <a:latin typeface="Arial" charset="0"/>
              </a:rPr>
              <a:t>Fluid Sim</a:t>
            </a:r>
            <a:endParaRPr lang="en-US" sz="1000" b="1" dirty="0" smtClean="0">
              <a:latin typeface="Arial" charset="0"/>
            </a:endParaRPr>
          </a:p>
          <a:p>
            <a:endParaRPr lang="id-ID" dirty="0" smtClean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0A751-320A-4B51-AA97-41CAFB67DF81}" type="slidenum">
              <a:rPr lang="id-ID" smtClean="0">
                <a:solidFill>
                  <a:prstClr val="black"/>
                </a:solidFill>
              </a:rPr>
              <a:pPr/>
              <a:t>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47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1A88-BB14-49D4-A68E-3979DFFF8DC5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941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174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352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678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5706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6925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092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0009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461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04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9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81637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89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74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1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83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4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82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43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4770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PH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714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8185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75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456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528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402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2207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396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B4A7C7-4260-4587-B0D9-C79E0EC74D46}" type="datetimeFigureOut">
              <a:rPr lang="id-ID" smtClean="0"/>
              <a:t>29/05/2015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13123D6-04A9-41D0-908E-C6AF92A5F37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816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August 28, 2006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 smtClean="0">
                <a:solidFill>
                  <a:prstClr val="black">
                    <a:tint val="75000"/>
                  </a:prstClr>
                </a:solidFill>
              </a:rPr>
              <a:t>University of Sto.Tomas</a:t>
            </a:r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EF35C-A778-49A8-B442-01EE694460A6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7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067" y="251618"/>
            <a:ext cx="6408712" cy="1319460"/>
          </a:xfrm>
        </p:spPr>
        <p:txBody>
          <a:bodyPr>
            <a:normAutofit/>
          </a:bodyPr>
          <a:lstStyle/>
          <a:p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 PLC </a:t>
            </a:r>
            <a:r>
              <a:rPr lang="id-ID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TK3434</a:t>
            </a: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d-ID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Logic Controler</a:t>
            </a:r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397" y="3455761"/>
            <a:ext cx="8361146" cy="1008333"/>
          </a:xfrm>
        </p:spPr>
        <p:txBody>
          <a:bodyPr>
            <a:normAutofit/>
          </a:bodyPr>
          <a:lstStyle/>
          <a:p>
            <a:r>
              <a:rPr lang="id-ID" sz="2800" dirty="0" smtClean="0"/>
              <a:t>Minggu-6 </a:t>
            </a:r>
            <a:r>
              <a:rPr lang="id-ID" sz="2800" dirty="0"/>
              <a:t>: Electropneumatic </a:t>
            </a:r>
            <a:r>
              <a:rPr lang="id-ID" sz="2800" dirty="0" smtClean="0"/>
              <a:t>Relay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-1330455" y="5037462"/>
            <a:ext cx="3161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1200" i="1" dirty="0" smtClean="0">
                <a:solidFill>
                  <a:srgbClr val="FF0000"/>
                </a:solidFill>
              </a:rPr>
              <a:t>Hanya dipergunakan untuk kepentingan pengajaran di lingkungan Telkom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25" y="1528255"/>
            <a:ext cx="1380890" cy="184227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105067" y="4647162"/>
            <a:ext cx="5001592" cy="1928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800" dirty="0" smtClean="0"/>
              <a:t>Disusun Oleh :</a:t>
            </a:r>
          </a:p>
          <a:p>
            <a:r>
              <a:rPr lang="id-ID" sz="2800" dirty="0" smtClean="0"/>
              <a:t>Simon Siregar, S.Si., MT. </a:t>
            </a:r>
          </a:p>
          <a:p>
            <a:r>
              <a:rPr lang="id-ID" sz="2800" dirty="0" smtClean="0"/>
              <a:t>simon.siregar@tass.telkomuniversity.ac.id</a:t>
            </a:r>
          </a:p>
          <a:p>
            <a:r>
              <a:rPr lang="id-ID" sz="2800" dirty="0" smtClean="0"/>
              <a:t>Prodi D3 Teknik Komputer</a:t>
            </a:r>
          </a:p>
          <a:p>
            <a:r>
              <a:rPr lang="id-ID" sz="2800" dirty="0" smtClean="0"/>
              <a:t>Fakultas Ilmu Terapan</a:t>
            </a:r>
          </a:p>
          <a:p>
            <a:r>
              <a:rPr lang="id-ID" sz="2800" dirty="0" smtClean="0"/>
              <a:t>Universitas Telkom</a:t>
            </a:r>
          </a:p>
        </p:txBody>
      </p:sp>
      <p:pic>
        <p:nvPicPr>
          <p:cNvPr id="8" name="Picture 2" descr="http://www.festo-didactic.com/ov3/media/customers/1100/003434100012270192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" y="234704"/>
            <a:ext cx="1623945" cy="13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1"/>
    </mc:Choice>
    <mc:Fallback xmlns="">
      <p:transition spd="slow" advTm="2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88" x="6562725" y="5062538"/>
          <p14:tracePt t="2288" x="6562725" y="5054600"/>
          <p14:tracePt t="2292" x="6554788" y="5054600"/>
          <p14:tracePt t="2401" x="6545263" y="5054600"/>
          <p14:tracePt t="2524" x="6537325" y="5054600"/>
          <p14:tracePt t="2535" x="6527800" y="5054600"/>
          <p14:tracePt t="3627" x="6537325" y="5054600"/>
          <p14:tracePt t="4528" x="6554788" y="5062538"/>
          <p14:tracePt t="4529" x="6572250" y="5062538"/>
          <p14:tracePt t="4550" x="6589713" y="5062538"/>
          <p14:tracePt t="4552" x="6599238" y="5062538"/>
          <p14:tracePt t="4595" x="6608763" y="5062538"/>
          <p14:tracePt t="14627" x="6608763" y="5054600"/>
          <p14:tracePt t="15035" x="6608763" y="5045075"/>
          <p14:tracePt t="15046" x="6616700" y="5045075"/>
          <p14:tracePt t="15058" x="6626225" y="5045075"/>
          <p14:tracePt t="15071" x="6634163" y="5045075"/>
          <p14:tracePt t="15087" x="6643688" y="5045075"/>
          <p14:tracePt t="15104" x="6661150" y="5045075"/>
          <p14:tracePt t="15120" x="6777038" y="5045075"/>
          <p14:tracePt t="15137" x="6796088" y="5045075"/>
          <p14:tracePt t="15153" x="6831013" y="5027613"/>
          <p14:tracePt t="15170" x="6840538" y="5018088"/>
          <p14:tracePt t="15187" x="6884988" y="5018088"/>
          <p14:tracePt t="15204" x="6894513" y="5018088"/>
          <p14:tracePt t="15226" x="6911975" y="5018088"/>
          <p14:tracePt t="15238" x="6929438" y="5018088"/>
          <p14:tracePt t="15254" x="6911975" y="5018088"/>
          <p14:tracePt t="15317" x="6911975" y="5027613"/>
          <p14:tracePt t="15340" x="5867400" y="4867275"/>
          <p14:tracePt t="15999" x="5857875" y="4867275"/>
          <p14:tracePt t="16043" x="5848350" y="4867275"/>
          <p14:tracePt t="17078" x="5848350" y="4857750"/>
          <p14:tracePt t="17416" x="5848350" y="4840288"/>
          <p14:tracePt t="17496" x="5848350" y="4830763"/>
          <p14:tracePt t="17497" x="5848350" y="4822825"/>
          <p14:tracePt t="17902" x="5848350" y="4813300"/>
          <p14:tracePt t="17946" x="5857875" y="4813300"/>
          <p14:tracePt t="17947" x="5857875" y="4803775"/>
          <p14:tracePt t="18081" x="5867400" y="48037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32" y="1313978"/>
            <a:ext cx="7773338" cy="82391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dirty="0">
                <a:solidFill>
                  <a:srgbClr val="FF3300"/>
                </a:solidFill>
              </a:rPr>
              <a:t>Topic Outline</a:t>
            </a:r>
            <a:r>
              <a:rPr lang="en-US" b="1" dirty="0" smtClean="0">
                <a:solidFill>
                  <a:srgbClr val="FF3300"/>
                </a:solidFill>
              </a:rPr>
              <a:t>: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d-ID" dirty="0" smtClean="0"/>
              <a:t>Electropneumatic Relay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Elektropneumatic</a:t>
            </a:r>
            <a:r>
              <a:rPr lang="en-US" dirty="0"/>
              <a:t> </a:t>
            </a:r>
            <a:r>
              <a:rPr lang="en-US" dirty="0" smtClean="0"/>
              <a:t>R</a:t>
            </a:r>
            <a:r>
              <a:rPr lang="id-ID" dirty="0" smtClean="0"/>
              <a:t>elay dengan DAC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71747"/>
            <a:ext cx="2408945" cy="4878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0655"/>
      </p:ext>
    </p:extLst>
  </p:cSld>
  <p:clrMapOvr>
    <a:masterClrMapping/>
  </p:clrMapOvr>
  <p:transition advTm="12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Electropneumatic </a:t>
            </a:r>
            <a:r>
              <a:rPr lang="id-ID" dirty="0" smtClean="0"/>
              <a:t>relay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52292"/>
            <a:ext cx="2408945" cy="48788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85332" y="3439289"/>
            <a:ext cx="7773338" cy="30778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u="sng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Relays are electro-magnetically actuated switches</a:t>
            </a:r>
            <a:r>
              <a:rPr lang="en-US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. They consist of a housing with electromagnet and movable contacts. An electromagnetic field is created when a voltage is applied to the coil of the electromagnet. This results in attraction of the movable armature to the coil core. The armature actuates the contact assembly.</a:t>
            </a:r>
            <a:r>
              <a:rPr lang="id-ID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contact assembly can open or close a specific number of contacts by mechanical means. If the flow of current through the coil is interrupted, a spring returns the armature to its original position.</a:t>
            </a:r>
          </a:p>
          <a:p>
            <a:endParaRPr lang="id-ID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211" y="1965320"/>
            <a:ext cx="6195580" cy="13908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4054"/>
      </p:ext>
    </p:extLst>
  </p:cSld>
  <p:clrMapOvr>
    <a:masterClrMapping/>
  </p:clrMapOvr>
  <p:transition advTm="83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50" x="5840413" y="4803775"/>
          <p14:tracePt t="5928" x="5813425" y="4803775"/>
          <p14:tracePt t="5929" x="5786438" y="4803775"/>
          <p14:tracePt t="5951" x="5759450" y="4803775"/>
          <p14:tracePt t="5952" x="5741988" y="4803775"/>
          <p14:tracePt t="5973" x="5724525" y="4803775"/>
          <p14:tracePt t="5986" x="5643563" y="4803775"/>
          <p14:tracePt t="6003" x="5616575" y="4803775"/>
          <p14:tracePt t="6020" x="5589588" y="4803775"/>
          <p14:tracePt t="6036" x="5429250" y="4786313"/>
          <p14:tracePt t="6053" x="5143500" y="4714875"/>
          <p14:tracePt t="6070" x="4857750" y="4670425"/>
          <p14:tracePt t="6087" x="4786313" y="4643438"/>
          <p14:tracePt t="6108" x="4705350" y="4616450"/>
          <p14:tracePt t="6120" x="4687888" y="4616450"/>
          <p14:tracePt t="6137" x="4679950" y="4608513"/>
          <p14:tracePt t="6176" x="4670425" y="4589463"/>
          <p14:tracePt t="6177" x="4633913" y="4572000"/>
          <p14:tracePt t="6198" x="4589463" y="4545013"/>
          <p14:tracePt t="6204" x="4562475" y="4537075"/>
          <p14:tracePt t="6221" x="4537075" y="4527550"/>
          <p14:tracePt t="6238" x="4510088" y="4483100"/>
          <p14:tracePt t="6254" x="4500563" y="4491038"/>
          <p14:tracePt t="6272" x="4500563" y="4510088"/>
          <p14:tracePt t="6288" x="4500563" y="4527550"/>
          <p14:tracePt t="6304" x="4510088" y="4527550"/>
          <p14:tracePt t="6682" x="4510088" y="4537075"/>
          <p14:tracePt t="6683" x="4518025" y="4537075"/>
          <p14:tracePt t="6704" x="4537075" y="4537075"/>
          <p14:tracePt t="6706" x="4527550" y="4510088"/>
          <p14:tracePt t="6727" x="4510088" y="4465638"/>
          <p14:tracePt t="6740" x="4491038" y="4384675"/>
          <p14:tracePt t="6757" x="4491038" y="4367213"/>
          <p14:tracePt t="6774" x="4473575" y="4340225"/>
          <p14:tracePt t="6794" x="4456113" y="4322763"/>
          <p14:tracePt t="6807" x="4357688" y="4232275"/>
          <p14:tracePt t="6824" x="4268788" y="4143375"/>
          <p14:tracePt t="6841" x="4259263" y="4133850"/>
          <p14:tracePt t="6862" x="4251325" y="4125913"/>
          <p14:tracePt t="6874" x="4232275" y="4125913"/>
          <p14:tracePt t="6907" x="4224338" y="4116388"/>
          <p14:tracePt t="6908" x="4205288" y="4116388"/>
          <p14:tracePt t="6929" x="4179888" y="4116388"/>
          <p14:tracePt t="6941" x="4108450" y="4098925"/>
          <p14:tracePt t="6958" x="4081463" y="4089400"/>
          <p14:tracePt t="6975" x="4062413" y="4071938"/>
          <p14:tracePt t="6991" x="4037013" y="4062413"/>
          <p14:tracePt t="7008" x="4017963" y="4044950"/>
          <p14:tracePt t="7025" x="3983038" y="4044950"/>
          <p14:tracePt t="7042" x="3956050" y="4037013"/>
          <p14:tracePt t="7058" x="3776663" y="3956050"/>
          <p14:tracePt t="7075" x="3652838" y="3919538"/>
          <p14:tracePt t="7092" x="3643313" y="3919538"/>
          <p14:tracePt t="7132" x="3625850" y="3919538"/>
          <p14:tracePt t="7133" x="3598863" y="3902075"/>
          <p14:tracePt t="7154" x="3571875" y="3884613"/>
          <p14:tracePt t="7159" x="3500438" y="3857625"/>
          <p14:tracePt t="7177" x="3438525" y="3830638"/>
          <p14:tracePt t="7192" x="3259138" y="3751263"/>
          <p14:tracePt t="7209" x="3108325" y="3697288"/>
          <p14:tracePt t="7226" x="3062288" y="3679825"/>
          <p14:tracePt t="7244" x="3027363" y="3660775"/>
          <p14:tracePt t="7259" x="2919413" y="3608388"/>
          <p14:tracePt t="7276" x="2874963" y="3581400"/>
          <p14:tracePt t="7293" x="2867025" y="3581400"/>
          <p14:tracePt t="7312" x="2847975" y="3581400"/>
          <p14:tracePt t="7326" x="2840038" y="3571875"/>
          <p14:tracePt t="7343" x="2830513" y="3562350"/>
          <p14:tracePt t="7360" x="2822575" y="3554413"/>
          <p14:tracePt t="7380" x="2813050" y="3544888"/>
          <p14:tracePt t="7402" x="2795588" y="3536950"/>
          <p14:tracePt t="7410" x="2786063" y="3536950"/>
          <p14:tracePt t="7427" x="2786063" y="3527425"/>
          <p14:tracePt t="7470" x="2776538" y="3527425"/>
          <p14:tracePt t="7514" x="2768600" y="3517900"/>
          <p14:tracePt t="7537" x="2751138" y="3517900"/>
          <p14:tracePt t="7538" x="2732088" y="3500438"/>
          <p14:tracePt t="7559" x="2714625" y="3490913"/>
          <p14:tracePt t="7561" x="2679700" y="3473450"/>
          <p14:tracePt t="7582" x="2652713" y="3455988"/>
          <p14:tracePt t="7595" x="2608263" y="3429000"/>
          <p14:tracePt t="7611" x="2571750" y="3419475"/>
          <p14:tracePt t="7628" x="2554288" y="3411538"/>
          <p14:tracePt t="7649" x="2544763" y="3402013"/>
          <p14:tracePt t="7662" x="2517775" y="3394075"/>
          <p14:tracePt t="7678" x="2446338" y="3340100"/>
          <p14:tracePt t="7695" x="2374900" y="3276600"/>
          <p14:tracePt t="7712" x="2259013" y="3224213"/>
          <p14:tracePt t="7729" x="2232025" y="3205163"/>
          <p14:tracePt t="7745" x="2187575" y="3179763"/>
          <p14:tracePt t="7762" x="2179638" y="3179763"/>
          <p14:tracePt t="7779" x="2170113" y="3170238"/>
          <p14:tracePt t="7796" x="2152650" y="3160713"/>
          <p14:tracePt t="7830" x="2125663" y="3143250"/>
          <p14:tracePt t="7841" x="2089150" y="3116263"/>
          <p14:tracePt t="7852" x="2044700" y="3089275"/>
          <p14:tracePt t="7863" x="2009775" y="3071813"/>
          <p14:tracePt t="7879" x="1982788" y="3044825"/>
          <p14:tracePt t="7896" x="1893888" y="2990850"/>
          <p14:tracePt t="7913" x="1866900" y="2965450"/>
          <p14:tracePt t="7930" x="1812925" y="2911475"/>
          <p14:tracePt t="7946" x="1785938" y="2901950"/>
          <p14:tracePt t="7963" x="1776413" y="2894013"/>
          <p14:tracePt t="7980" x="1776413" y="2884488"/>
          <p14:tracePt t="7997" x="1741488" y="2840038"/>
          <p14:tracePt t="8013" x="1724025" y="2803525"/>
          <p14:tracePt t="8030" x="1687513" y="2741613"/>
          <p14:tracePt t="8047" x="1687513" y="2732088"/>
          <p14:tracePt t="8064" x="1679575" y="2724150"/>
          <p14:tracePt t="8080" x="1679575" y="2705100"/>
          <p14:tracePt t="8099" x="1679575" y="2697163"/>
          <p14:tracePt t="8114" x="1660525" y="2679700"/>
          <p14:tracePt t="8131" x="1652588" y="2643188"/>
          <p14:tracePt t="8147" x="1652588" y="2633663"/>
          <p14:tracePt t="8164" x="1633538" y="2608263"/>
          <p14:tracePt t="8181" x="1633538" y="2598738"/>
          <p14:tracePt t="8198" x="1633538" y="2562225"/>
          <p14:tracePt t="8214" x="1625600" y="2544763"/>
          <p14:tracePt t="8231" x="1608138" y="2500313"/>
          <p14:tracePt t="8248" x="1608138" y="2473325"/>
          <p14:tracePt t="8265" x="1608138" y="2438400"/>
          <p14:tracePt t="8281" x="1616075" y="2419350"/>
          <p14:tracePt t="8299" x="1616075" y="2384425"/>
          <p14:tracePt t="8315" x="1616075" y="2374900"/>
          <p14:tracePt t="8332" x="1616075" y="2366963"/>
          <p14:tracePt t="8348" x="1625600" y="2366963"/>
          <p14:tracePt t="8365" x="1625600" y="2339975"/>
          <p14:tracePt t="8382" x="1625600" y="2322513"/>
          <p14:tracePt t="8399" x="1633538" y="2286000"/>
          <p14:tracePt t="8415" x="1652588" y="2259013"/>
          <p14:tracePt t="8432" x="1660525" y="2251075"/>
          <p14:tracePt t="8449" x="1670050" y="2241550"/>
          <p14:tracePt t="8482" x="1687513" y="2232025"/>
          <p14:tracePt t="8504" x="1697038" y="2214563"/>
          <p14:tracePt t="8516" x="1704975" y="2205038"/>
          <p14:tracePt t="8527" x="1714500" y="2187575"/>
          <p14:tracePt t="8538" x="1751013" y="2179638"/>
          <p14:tracePt t="8550" x="1785938" y="2179638"/>
          <p14:tracePt t="8566" x="1785938" y="2098675"/>
          <p14:tracePt t="8583" x="1803400" y="2089150"/>
          <p14:tracePt t="8600" x="1812925" y="2089150"/>
          <p14:tracePt t="8617" x="1839913" y="2071688"/>
          <p14:tracePt t="8633" x="1847850" y="2071688"/>
          <p14:tracePt t="8650" x="1893888" y="2044700"/>
          <p14:tracePt t="8667" x="1919288" y="2036763"/>
          <p14:tracePt t="8684" x="2000250" y="2017713"/>
          <p14:tracePt t="8700" x="2054225" y="2000250"/>
          <p14:tracePt t="8716" x="2143125" y="1973263"/>
          <p14:tracePt t="8733" x="2187575" y="1965325"/>
          <p14:tracePt t="8749" x="2295525" y="1874838"/>
          <p14:tracePt t="8766" x="2339975" y="1847850"/>
          <p14:tracePt t="8783" x="2393950" y="1812925"/>
          <p14:tracePt t="8801" x="2411413" y="1812925"/>
          <p14:tracePt t="8817" x="2419350" y="1812925"/>
          <p14:tracePt t="8841" x="2428875" y="1812925"/>
          <p14:tracePt t="8852" x="2438400" y="1812925"/>
          <p14:tracePt t="8867" x="2455863" y="1812925"/>
          <p14:tracePt t="8886" x="2482850" y="1812925"/>
          <p14:tracePt t="8900" x="2500313" y="1812925"/>
          <p14:tracePt t="8931" x="2517775" y="1812925"/>
          <p14:tracePt t="8942" x="2544763" y="1812925"/>
          <p14:tracePt t="8954" x="2571750" y="1812925"/>
          <p14:tracePt t="8967" x="2581275" y="1812925"/>
          <p14:tracePt t="8984" x="2616200" y="1812925"/>
          <p14:tracePt t="9001" x="2633663" y="1830388"/>
          <p14:tracePt t="9018" x="2697163" y="1857375"/>
          <p14:tracePt t="9034" x="2705100" y="1857375"/>
          <p14:tracePt t="9051" x="2714625" y="1866900"/>
          <p14:tracePt t="9068" x="2732088" y="1884363"/>
          <p14:tracePt t="9085" x="2759075" y="1893888"/>
          <p14:tracePt t="9101" x="2768600" y="1911350"/>
          <p14:tracePt t="9118" x="2803525" y="1955800"/>
          <p14:tracePt t="9135" x="2830513" y="1973263"/>
          <p14:tracePt t="9152" x="2857500" y="2017713"/>
          <p14:tracePt t="9168" x="2867025" y="2044700"/>
          <p14:tracePt t="9185" x="2884488" y="2089150"/>
          <p14:tracePt t="9202" x="2884488" y="2098675"/>
          <p14:tracePt t="9219" x="2884488" y="2116138"/>
          <p14:tracePt t="9235" x="2884488" y="2133600"/>
          <p14:tracePt t="9252" x="2894013" y="2197100"/>
          <p14:tracePt t="9269" x="2901950" y="2251075"/>
          <p14:tracePt t="9286" x="2901950" y="2322513"/>
          <p14:tracePt t="9303" x="2911475" y="2347913"/>
          <p14:tracePt t="9319" x="2911475" y="2401888"/>
          <p14:tracePt t="9336" x="2911475" y="2428875"/>
          <p14:tracePt t="9353" x="2911475" y="2473325"/>
          <p14:tracePt t="9370" x="2919413" y="2500313"/>
          <p14:tracePt t="9386" x="2928938" y="2527300"/>
          <p14:tracePt t="9403" x="2928938" y="2581275"/>
          <p14:tracePt t="9420" x="2928938" y="2598738"/>
          <p14:tracePt t="9436" x="2928938" y="2660650"/>
          <p14:tracePt t="9453" x="2928938" y="2697163"/>
          <p14:tracePt t="9470" x="2928938" y="2768600"/>
          <p14:tracePt t="9487" x="2928938" y="2822575"/>
          <p14:tracePt t="9503" x="2928938" y="2901950"/>
          <p14:tracePt t="9520" x="2928938" y="2928938"/>
          <p14:tracePt t="9537" x="2928938" y="2946400"/>
          <p14:tracePt t="9554" x="2928938" y="2965450"/>
          <p14:tracePt t="9570" x="2919413" y="3009900"/>
          <p14:tracePt t="9587" x="2901950" y="3054350"/>
          <p14:tracePt t="9604" x="2894013" y="3108325"/>
          <p14:tracePt t="9621" x="2867025" y="3143250"/>
          <p14:tracePt t="9638" x="2822575" y="3205163"/>
          <p14:tracePt t="9654" x="2795588" y="3232150"/>
          <p14:tracePt t="9671" x="2768600" y="3295650"/>
          <p14:tracePt t="9688" x="2751138" y="3303588"/>
          <p14:tracePt t="9705" x="2724150" y="3322638"/>
          <p14:tracePt t="9721" x="2714625" y="3330575"/>
          <p14:tracePt t="9738" x="2633663" y="3384550"/>
          <p14:tracePt t="9755" x="2571750" y="3394075"/>
          <p14:tracePt t="9771" x="2465388" y="3429000"/>
          <p14:tracePt t="9788" x="2419350" y="3455988"/>
          <p14:tracePt t="9805" x="2393950" y="3455988"/>
          <p14:tracePt t="9823" x="2366963" y="3455988"/>
          <p14:tracePt t="9839" x="2322513" y="3455988"/>
          <p14:tracePt t="9855" x="2303463" y="3455988"/>
          <p14:tracePt t="9872" x="2268538" y="3455988"/>
          <p14:tracePt t="9889" x="2241550" y="3455988"/>
          <p14:tracePt t="9909" x="2205038" y="3455988"/>
          <p14:tracePt t="9922" x="2160588" y="3455988"/>
          <p14:tracePt t="9939" x="2116138" y="3455988"/>
          <p14:tracePt t="9956" x="2054225" y="3446463"/>
          <p14:tracePt t="9973" x="2017713" y="3446463"/>
          <p14:tracePt t="9990" x="2000250" y="3438525"/>
          <p14:tracePt t="10011" x="1982788" y="3438525"/>
          <p14:tracePt t="10023" x="1965325" y="3419475"/>
          <p14:tracePt t="10040" x="1955800" y="3419475"/>
          <p14:tracePt t="10056" x="1946275" y="3411538"/>
          <p14:tracePt t="10073" x="1901825" y="3384550"/>
          <p14:tracePt t="10090" x="1884363" y="3375025"/>
          <p14:tracePt t="10107" x="1866900" y="3357563"/>
          <p14:tracePt t="10123" x="1812925" y="3295650"/>
          <p14:tracePt t="10140" x="1795463" y="3276600"/>
          <p14:tracePt t="10157" x="1776413" y="3251200"/>
          <p14:tracePt t="10174" x="1724025" y="3187700"/>
          <p14:tracePt t="10190" x="1679575" y="3125788"/>
          <p14:tracePt t="10207" x="1660525" y="3098800"/>
          <p14:tracePt t="10225" x="1652588" y="3062288"/>
          <p14:tracePt t="10241" x="1598613" y="2982913"/>
          <p14:tracePt t="10257" x="1562100" y="2901950"/>
          <p14:tracePt t="10274" x="1554163" y="2884488"/>
          <p14:tracePt t="10292" x="1554163" y="2874963"/>
          <p14:tracePt t="10308" x="1554163" y="2847975"/>
          <p14:tracePt t="10325" x="1536700" y="2822575"/>
          <p14:tracePt t="10341" x="1536700" y="2803525"/>
          <p14:tracePt t="10360" x="1527175" y="2786063"/>
          <p14:tracePt t="10375" x="1527175" y="2732088"/>
          <p14:tracePt t="10391" x="1527175" y="2687638"/>
          <p14:tracePt t="10408" x="1527175" y="2643188"/>
          <p14:tracePt t="10427" x="1527175" y="2598738"/>
          <p14:tracePt t="10442" x="1527175" y="2562225"/>
          <p14:tracePt t="10461" x="1527175" y="2536825"/>
          <p14:tracePt t="10475" x="1527175" y="2517775"/>
          <p14:tracePt t="10492" x="1527175" y="2473325"/>
          <p14:tracePt t="10509" x="1527175" y="2465388"/>
          <p14:tracePt t="10529" x="1527175" y="2455863"/>
          <p14:tracePt t="10542" x="1554163" y="2411413"/>
          <p14:tracePt t="10559" x="1581150" y="2384425"/>
          <p14:tracePt t="10576" x="1598613" y="2374900"/>
          <p14:tracePt t="10596" x="1608138" y="2374900"/>
          <p14:tracePt t="10609" x="1633538" y="2330450"/>
          <p14:tracePt t="10626" x="1643063" y="2322513"/>
          <p14:tracePt t="10643" x="1652588" y="2312988"/>
          <p14:tracePt t="10663" x="1670050" y="2303463"/>
          <p14:tracePt t="10686" x="1679575" y="2295525"/>
          <p14:tracePt t="10693" x="1731963" y="2286000"/>
          <p14:tracePt t="10710" x="1768475" y="2268538"/>
          <p14:tracePt t="10731" x="1795463" y="2259013"/>
          <p14:tracePt t="10743" x="1857375" y="2224088"/>
          <p14:tracePt t="10760" x="1911350" y="2205038"/>
          <p14:tracePt t="10777" x="1965325" y="2187575"/>
          <p14:tracePt t="10794" x="2044700" y="2170113"/>
          <p14:tracePt t="10810" x="2098675" y="2160588"/>
          <p14:tracePt t="10828" x="2108200" y="2160588"/>
          <p14:tracePt t="10844" x="2116138" y="2160588"/>
          <p14:tracePt t="10861" x="2133600" y="2152650"/>
          <p14:tracePt t="10877" x="2143125" y="2152650"/>
          <p14:tracePt t="10894" x="2170113" y="2152650"/>
          <p14:tracePt t="10933" x="2214563" y="2152650"/>
          <p14:tracePt t="10935" x="2241550" y="2143125"/>
          <p14:tracePt t="10956" x="2268538" y="2133600"/>
          <p14:tracePt t="10961" x="2276475" y="2133600"/>
          <p14:tracePt t="10979" x="2286000" y="2133600"/>
          <p14:tracePt t="11001" x="2303463" y="2125663"/>
          <p14:tracePt t="11023" x="2330450" y="2125663"/>
          <p14:tracePt t="11028" x="2339975" y="2125663"/>
          <p14:tracePt t="11047" x="2357438" y="2125663"/>
          <p14:tracePt t="11068" x="2374900" y="2125663"/>
          <p14:tracePt t="11078" x="2411413" y="2125663"/>
          <p14:tracePt t="11095" x="2438400" y="2125663"/>
          <p14:tracePt t="11114" x="2465388" y="2125663"/>
          <p14:tracePt t="11129" x="2509838" y="2125663"/>
          <p14:tracePt t="11145" x="2517775" y="2125663"/>
          <p14:tracePt t="11162" x="2527300" y="2125663"/>
          <p14:tracePt t="11182" x="2536825" y="2125663"/>
          <p14:tracePt t="11203" x="2544763" y="2125663"/>
          <p14:tracePt t="11226" x="2562225" y="2133600"/>
          <p14:tracePt t="11229" x="2571750" y="2133600"/>
          <p14:tracePt t="11250" x="2581275" y="2143125"/>
          <p14:tracePt t="11271" x="2598738" y="2152650"/>
          <p14:tracePt t="11279" x="2625725" y="2160588"/>
          <p14:tracePt t="11296" x="2625725" y="2170113"/>
          <p14:tracePt t="11317" x="2633663" y="2179638"/>
          <p14:tracePt t="11339" x="2643188" y="2179638"/>
          <p14:tracePt t="11346" x="2652713" y="2179638"/>
          <p14:tracePt t="11363" x="2652713" y="2187575"/>
          <p14:tracePt t="11383" x="2652713" y="2197100"/>
          <p14:tracePt t="11397" x="2660650" y="2197100"/>
          <p14:tracePt t="11417" x="2670175" y="2197100"/>
          <p14:tracePt t="11430" x="2679700" y="2205038"/>
          <p14:tracePt t="11447" x="2697163" y="2205038"/>
          <p14:tracePt t="11464" x="2705100" y="2205038"/>
          <p14:tracePt t="11481" x="2714625" y="2214563"/>
          <p14:tracePt t="11497" x="2714625" y="2224088"/>
          <p14:tracePt t="11530" x="2724150" y="2224088"/>
          <p14:tracePt t="11531" x="2732088" y="2241550"/>
          <p14:tracePt t="11552" x="2751138" y="2251075"/>
          <p14:tracePt t="11564" x="2768600" y="2259013"/>
          <p14:tracePt t="11581" x="2768600" y="2268538"/>
          <p14:tracePt t="11598" x="2768600" y="2276475"/>
          <p14:tracePt t="11615" x="2786063" y="2276475"/>
          <p14:tracePt t="11631" x="2786063" y="2286000"/>
          <p14:tracePt t="11648" x="2786063" y="2295525"/>
          <p14:tracePt t="11666" x="2795588" y="2303463"/>
          <p14:tracePt t="11688" x="2803525" y="2312988"/>
          <p14:tracePt t="11710" x="2813050" y="2330450"/>
          <p14:tracePt t="11715" x="2822575" y="2339975"/>
          <p14:tracePt t="11732" x="2830513" y="2357438"/>
          <p14:tracePt t="11749" x="2840038" y="2366963"/>
          <p14:tracePt t="11765" x="2847975" y="2384425"/>
          <p14:tracePt t="11782" x="2857500" y="2401888"/>
          <p14:tracePt t="11800" x="2867025" y="2411413"/>
          <p14:tracePt t="11816" x="2867025" y="2419350"/>
          <p14:tracePt t="11845" x="2874963" y="2419350"/>
          <p14:tracePt t="11850" x="2874963" y="2428875"/>
          <p14:tracePt t="11867" x="2874963" y="2438400"/>
          <p14:tracePt t="11883" x="2884488" y="2455863"/>
          <p14:tracePt t="11900" x="2884488" y="2482850"/>
          <p14:tracePt t="11916" x="2894013" y="2490788"/>
          <p14:tracePt t="11935" x="2901950" y="2509838"/>
          <p14:tracePt t="11949" x="2911475" y="2527300"/>
          <p14:tracePt t="11966" x="2911475" y="2571750"/>
          <p14:tracePt t="11983" x="2919413" y="2581275"/>
          <p14:tracePt t="12002" x="2919413" y="2598738"/>
          <p14:tracePt t="12017" x="2938463" y="2633663"/>
          <p14:tracePt t="12034" x="2946400" y="2679700"/>
          <p14:tracePt t="12050" x="2946400" y="2705100"/>
          <p14:tracePt t="12070" x="2946400" y="2732088"/>
          <p14:tracePt t="12084" x="2946400" y="2768600"/>
          <p14:tracePt t="12100" x="2965450" y="2813050"/>
          <p14:tracePt t="12117" x="2965450" y="2830513"/>
          <p14:tracePt t="12137" x="2965450" y="2847975"/>
          <p14:tracePt t="12151" x="2965450" y="2884488"/>
          <p14:tracePt t="12167" x="2965450" y="2928938"/>
          <p14:tracePt t="12184" x="2965450" y="2946400"/>
          <p14:tracePt t="12204" x="2965450" y="2965450"/>
          <p14:tracePt t="12218" x="2965450" y="3017838"/>
          <p14:tracePt t="12235" x="2965450" y="3062288"/>
          <p14:tracePt t="12251" x="2965450" y="3081338"/>
          <p14:tracePt t="12272" x="2955925" y="3098800"/>
          <p14:tracePt t="12285" x="2928938" y="3143250"/>
          <p14:tracePt t="12301" x="2928938" y="3160713"/>
          <p14:tracePt t="12319" x="2928938" y="3187700"/>
          <p14:tracePt t="12340" x="2919413" y="3205163"/>
          <p14:tracePt t="12353" x="2911475" y="3214688"/>
          <p14:tracePt t="12369" x="2901950" y="3224213"/>
          <p14:tracePt t="12385" x="2884488" y="3232150"/>
          <p14:tracePt t="12407" x="2874963" y="3241675"/>
          <p14:tracePt t="12419" x="2822575" y="3251200"/>
          <p14:tracePt t="12436" x="2786063" y="3268663"/>
          <p14:tracePt t="12452" x="2759075" y="3286125"/>
          <p14:tracePt t="12469" x="2714625" y="3295650"/>
          <p14:tracePt t="12486" x="2679700" y="3295650"/>
          <p14:tracePt t="12503" x="2633663" y="3303588"/>
          <p14:tracePt t="12520" x="2581275" y="3313113"/>
          <p14:tracePt t="12536" x="2500313" y="3348038"/>
          <p14:tracePt t="12553" x="2419350" y="3357563"/>
          <p14:tracePt t="12570" x="2393950" y="3357563"/>
          <p14:tracePt t="12587" x="2366963" y="3357563"/>
          <p14:tracePt t="12603" x="2303463" y="3375025"/>
          <p14:tracePt t="12620" x="2232025" y="3375025"/>
          <p14:tracePt t="12637" x="2224088" y="3375025"/>
          <p14:tracePt t="12655" x="2205038" y="3375025"/>
          <p14:tracePt t="12670" x="2152650" y="3375025"/>
          <p14:tracePt t="12687" x="2116138" y="3375025"/>
          <p14:tracePt t="12704" x="2108200" y="3375025"/>
          <p14:tracePt t="12722" x="2098675" y="3375025"/>
          <p14:tracePt t="12745" x="2089150" y="3375025"/>
          <p14:tracePt t="12756" x="2081213" y="3375025"/>
          <p14:tracePt t="12770" x="2071688" y="3375025"/>
          <p14:tracePt t="12787" x="2036763" y="3375025"/>
          <p14:tracePt t="12804" x="2009775" y="3375025"/>
          <p14:tracePt t="12821" x="1982788" y="3367088"/>
          <p14:tracePt t="12838" x="1973263" y="3357563"/>
          <p14:tracePt t="12857" x="1973263" y="3348038"/>
          <p14:tracePt t="12871" x="1946275" y="3330575"/>
          <p14:tracePt t="12888" x="1911350" y="3295650"/>
          <p14:tracePt t="12905" x="1884363" y="3276600"/>
          <p14:tracePt t="12921" x="1857375" y="3251200"/>
          <p14:tracePt t="12938" x="1857375" y="3241675"/>
          <p14:tracePt t="12955" x="1830388" y="3205163"/>
          <p14:tracePt t="12972" x="1822450" y="3187700"/>
          <p14:tracePt t="12988" x="1776413" y="3143250"/>
          <p14:tracePt t="13005" x="1768475" y="3133725"/>
          <p14:tracePt t="13022" x="1751013" y="3098800"/>
          <p14:tracePt t="13039" x="1741488" y="3081338"/>
          <p14:tracePt t="13055" x="1724025" y="3054350"/>
          <p14:tracePt t="13072" x="1714500" y="3036888"/>
          <p14:tracePt t="13089" x="1697038" y="3009900"/>
          <p14:tracePt t="13106" x="1687513" y="2982913"/>
          <p14:tracePt t="13122" x="1660525" y="2946400"/>
          <p14:tracePt t="13139" x="1660525" y="2928938"/>
          <p14:tracePt t="13156" x="1652588" y="2894013"/>
          <p14:tracePt t="13173" x="1643063" y="2884488"/>
          <p14:tracePt t="13189" x="1643063" y="2840038"/>
          <p14:tracePt t="13206" x="1643063" y="2830513"/>
          <p14:tracePt t="13223" x="1643063" y="2795588"/>
          <p14:tracePt t="13240" x="1633538" y="2776538"/>
          <p14:tracePt t="13257" x="1633538" y="2741613"/>
          <p14:tracePt t="13273" x="1633538" y="2714625"/>
          <p14:tracePt t="13290" x="1633538" y="2697163"/>
          <p14:tracePt t="13307" x="1633538" y="2660650"/>
          <p14:tracePt t="13324" x="1633538" y="2643188"/>
          <p14:tracePt t="13340" x="1652588" y="2598738"/>
          <p14:tracePt t="13357" x="1660525" y="2581275"/>
          <p14:tracePt t="13357" x="1670050" y="2562225"/>
          <p14:tracePt t="13375" x="1679575" y="2554288"/>
          <p14:tracePt t="13390" x="1679575" y="2544763"/>
          <p14:tracePt t="13407" x="1687513" y="2527300"/>
          <p14:tracePt t="13424" x="1704975" y="2517775"/>
          <p14:tracePt t="13441" x="1704975" y="2490788"/>
          <p14:tracePt t="13458" x="1714500" y="2482850"/>
          <p14:tracePt t="13474" x="1768475" y="2438400"/>
          <p14:tracePt t="13491" x="1812925" y="2401888"/>
          <p14:tracePt t="13508" x="1919288" y="2366963"/>
          <p14:tracePt t="13525" x="1928813" y="2357438"/>
          <p14:tracePt t="13541" x="1955800" y="2339975"/>
          <p14:tracePt t="13558" x="1965325" y="2339975"/>
          <p14:tracePt t="13575" x="2027238" y="2312988"/>
          <p14:tracePt t="13592" x="2044700" y="2303463"/>
          <p14:tracePt t="13608" x="2116138" y="2276475"/>
          <p14:tracePt t="13625" x="2170113" y="2259013"/>
          <p14:tracePt t="13642" x="2268538" y="2259013"/>
          <p14:tracePt t="13659" x="2286000" y="2259013"/>
          <p14:tracePt t="13675" x="2322513" y="2251075"/>
          <p14:tracePt t="13692" x="2330450" y="2251075"/>
          <p14:tracePt t="13709" x="2366963" y="2232025"/>
          <p14:tracePt t="13726" x="2401888" y="2232025"/>
          <p14:tracePt t="13742" x="2438400" y="2232025"/>
          <p14:tracePt t="13759" x="2446338" y="2232025"/>
          <p14:tracePt t="13776" x="2455863" y="2232025"/>
          <p14:tracePt t="13825" x="2473325" y="2232025"/>
          <p14:tracePt t="13870" x="2482850" y="2232025"/>
          <p14:tracePt t="13881" x="2490788" y="2232025"/>
          <p14:tracePt t="13892" x="2490788" y="2241550"/>
          <p14:tracePt t="13903" x="2500313" y="2241550"/>
          <p14:tracePt t="13914" x="2500313" y="2251075"/>
          <p14:tracePt t="13926" x="2509838" y="2251075"/>
          <p14:tracePt t="13943" x="2517775" y="2259013"/>
          <p14:tracePt t="13960" x="2527300" y="2276475"/>
          <p14:tracePt t="13977" x="2554288" y="2286000"/>
          <p14:tracePt t="13994" x="2554288" y="2295525"/>
          <p14:tracePt t="14016" x="2562225" y="2295525"/>
          <p14:tracePt t="14038" x="2562225" y="2303463"/>
          <p14:tracePt t="14117" x="2562225" y="2295525"/>
          <p14:tracePt t="14252" x="2571750" y="2295525"/>
          <p14:tracePt t="14264" x="2581275" y="2295525"/>
          <p14:tracePt t="14274" x="2589213" y="2295525"/>
          <p14:tracePt t="14286" x="2598738" y="2286000"/>
          <p14:tracePt t="14297" x="2608263" y="2286000"/>
          <p14:tracePt t="14312" x="2589213" y="2347913"/>
          <p14:tracePt t="14342" x="2562225" y="2419350"/>
          <p14:tracePt t="14353" x="2482850" y="2536825"/>
          <p14:tracePt t="14365" x="2411413" y="2660650"/>
          <p14:tracePt t="14379" x="2401888" y="2751138"/>
          <p14:tracePt t="14396" x="2384425" y="2847975"/>
          <p14:tracePt t="14413" x="2384425" y="2857500"/>
          <p14:tracePt t="14429" x="2401888" y="2857500"/>
          <p14:tracePt t="14446" x="2411413" y="2857500"/>
          <p14:tracePt t="14463" x="2438400" y="2857500"/>
          <p14:tracePt t="14480" x="2446338" y="2857500"/>
          <p14:tracePt t="14496" x="2473325" y="2857500"/>
          <p14:tracePt t="14513" x="2490788" y="2857500"/>
          <p14:tracePt t="14530" x="2581275" y="2857500"/>
          <p14:tracePt t="14547" x="2652713" y="2847975"/>
          <p14:tracePt t="14563" x="2874963" y="2768600"/>
          <p14:tracePt t="14580" x="3044825" y="2697163"/>
          <p14:tracePt t="14597" x="3394075" y="2544763"/>
          <p14:tracePt t="14614" x="3554413" y="2465388"/>
          <p14:tracePt t="14630" x="3714750" y="2366963"/>
          <p14:tracePt t="14647" x="3741738" y="2357438"/>
          <p14:tracePt t="14664" x="3803650" y="2322513"/>
          <p14:tracePt t="14681" x="3830638" y="2312988"/>
          <p14:tracePt t="14697" x="3938588" y="2259013"/>
          <p14:tracePt t="14714" x="3983038" y="2241550"/>
          <p14:tracePt t="14731" x="4027488" y="2224088"/>
          <p14:tracePt t="14747" x="4037013" y="2224088"/>
          <p14:tracePt t="14764" x="4044950" y="2214563"/>
          <p14:tracePt t="14781" x="4054475" y="2214563"/>
          <p14:tracePt t="14798" x="4081463" y="2205038"/>
          <p14:tracePt t="14815" x="4089400" y="2197100"/>
          <p14:tracePt t="14831" x="4098925" y="2197100"/>
          <p14:tracePt t="14848" x="4116388" y="2197100"/>
          <p14:tracePt t="14893" x="4125913" y="2197100"/>
          <p14:tracePt t="14895" x="4133850" y="2197100"/>
          <p14:tracePt t="14916" x="4152900" y="2187575"/>
          <p14:tracePt t="14917" x="4160838" y="2179638"/>
          <p14:tracePt t="14938" x="4179888" y="2179638"/>
          <p14:tracePt t="14949" x="4197350" y="2152650"/>
          <p14:tracePt t="14965" x="4205288" y="2143125"/>
          <p14:tracePt t="14983" x="4214813" y="2143125"/>
          <p14:tracePt t="14999" x="4214813" y="2125663"/>
          <p14:tracePt t="15016" x="4214813" y="2116138"/>
          <p14:tracePt t="15052" x="4214813" y="2108200"/>
          <p14:tracePt t="15074" x="4214813" y="2098675"/>
          <p14:tracePt t="15096" x="4205288" y="2089150"/>
          <p14:tracePt t="15118" x="4197350" y="2089150"/>
          <p14:tracePt t="15120" x="4170363" y="2081213"/>
          <p14:tracePt t="15141" x="4143375" y="2071688"/>
          <p14:tracePt t="15150" x="4098925" y="2044700"/>
          <p14:tracePt t="15166" x="4081463" y="2036763"/>
          <p14:tracePt t="15186" x="4062413" y="2027238"/>
          <p14:tracePt t="15200" x="4000500" y="2017713"/>
          <p14:tracePt t="15217" x="3965575" y="2000250"/>
          <p14:tracePt t="15234" x="3938588" y="2000250"/>
          <p14:tracePt t="15254" x="3919538" y="1990725"/>
          <p14:tracePt t="15267" x="3902075" y="1990725"/>
          <p14:tracePt t="15284" x="3840163" y="1973263"/>
          <p14:tracePt t="15301" x="3813175" y="1973263"/>
          <p14:tracePt t="15321" x="3786188" y="1973263"/>
          <p14:tracePt t="15334" x="3751263" y="1973263"/>
          <p14:tracePt t="15351" x="3724275" y="1973263"/>
          <p14:tracePt t="15368" x="3714750" y="1973263"/>
          <p14:tracePt t="15388" x="3705225" y="1973263"/>
          <p14:tracePt t="15402" x="3660775" y="1973263"/>
          <p14:tracePt t="15418" x="3625850" y="1982788"/>
          <p14:tracePt t="15435" x="3598863" y="1990725"/>
          <p14:tracePt t="15456" x="3581400" y="1990725"/>
          <p14:tracePt t="15468" x="3536950" y="2036763"/>
          <p14:tracePt t="15485" x="3509963" y="2044700"/>
          <p14:tracePt t="15501" x="3482975" y="2054225"/>
          <p14:tracePt t="15518" x="3473450" y="2054225"/>
          <p14:tracePt t="15535" x="3455988" y="2062163"/>
          <p14:tracePt t="15552" x="3429000" y="2089150"/>
          <p14:tracePt t="15569" x="3394075" y="2116138"/>
          <p14:tracePt t="15585" x="3394075" y="2125663"/>
          <p14:tracePt t="15602" x="3394075" y="2143125"/>
          <p14:tracePt t="15619" x="3367088" y="2160588"/>
          <p14:tracePt t="15636" x="3348038" y="2205038"/>
          <p14:tracePt t="15652" x="3348038" y="2232025"/>
          <p14:tracePt t="15670" x="3340100" y="2259013"/>
          <p14:tracePt t="15686" x="3322638" y="2303463"/>
          <p14:tracePt t="15703" x="3322638" y="2339975"/>
          <p14:tracePt t="15719" x="3322638" y="2366963"/>
          <p14:tracePt t="15737" x="3322638" y="2393950"/>
          <p14:tracePt t="15753" x="3322638" y="2446338"/>
          <p14:tracePt t="15770" x="3322638" y="2509838"/>
          <p14:tracePt t="15786" x="3322638" y="2536825"/>
          <p14:tracePt t="15805" x="3330575" y="2562225"/>
          <p14:tracePt t="15820" x="3340100" y="2598738"/>
          <p14:tracePt t="15837" x="3357563" y="2608263"/>
          <p14:tracePt t="15854" x="3357563" y="2625725"/>
          <p14:tracePt t="15872" x="3357563" y="2652713"/>
          <p14:tracePt t="15887" x="3367088" y="2687638"/>
          <p14:tracePt t="15904" x="3394075" y="2751138"/>
          <p14:tracePt t="15920" x="3402013" y="2776538"/>
          <p14:tracePt t="15940" x="3411538" y="2803525"/>
          <p14:tracePt t="15954" x="3438525" y="2847975"/>
          <p14:tracePt t="15971" x="3446463" y="2874963"/>
          <p14:tracePt t="15987" x="3455988" y="2884488"/>
          <p14:tracePt t="16007" x="3465513" y="2894013"/>
          <p14:tracePt t="16021" x="3473450" y="2938463"/>
          <p14:tracePt t="16038" x="3500438" y="2973388"/>
          <p14:tracePt t="16054" x="3509963" y="3000375"/>
          <p14:tracePt t="16075" x="3517900" y="3017838"/>
          <p14:tracePt t="16088" x="3527425" y="3027363"/>
          <p14:tracePt t="16105" x="3536950" y="3036888"/>
          <p14:tracePt t="16121" x="3544888" y="3044825"/>
          <p14:tracePt t="16142" x="3554413" y="3062288"/>
          <p14:tracePt t="16164" x="3562350" y="3071813"/>
          <p14:tracePt t="16172" x="3571875" y="3098800"/>
          <p14:tracePt t="16189" x="3581400" y="3098800"/>
          <p14:tracePt t="16209" x="3581400" y="3108325"/>
          <p14:tracePt t="16233" x="3589338" y="3108325"/>
          <p14:tracePt t="16254" x="3589338" y="3116263"/>
          <p14:tracePt t="16299" x="3598863" y="3116263"/>
          <p14:tracePt t="16322" x="3608388" y="3116263"/>
          <p14:tracePt t="16323" x="3608388" y="3125788"/>
          <p14:tracePt t="16344" x="3616325" y="3125788"/>
          <p14:tracePt t="16356" x="3625850" y="3125788"/>
          <p14:tracePt t="16373" x="3633788" y="3125788"/>
          <p14:tracePt t="16390" x="3652838" y="3125788"/>
          <p14:tracePt t="16406" x="3660775" y="3143250"/>
          <p14:tracePt t="16423" x="3679825" y="3143250"/>
          <p14:tracePt t="16440" x="3697288" y="3143250"/>
          <p14:tracePt t="16457" x="3705225" y="3152775"/>
          <p14:tracePt t="16473" x="3732213" y="3152775"/>
          <p14:tracePt t="16490" x="3741738" y="3152775"/>
          <p14:tracePt t="16507" x="3751263" y="3152775"/>
          <p14:tracePt t="16525" x="3759200" y="3152775"/>
          <p14:tracePt t="16540" x="3803650" y="3152775"/>
          <p14:tracePt t="16557" x="3830638" y="3160713"/>
          <p14:tracePt t="16574" x="3840163" y="3160713"/>
          <p14:tracePt t="16604" x="3848100" y="3160713"/>
          <p14:tracePt t="16648" x="3857625" y="3160713"/>
          <p14:tracePt t="16671" x="3867150" y="3160713"/>
          <p14:tracePt t="16682" x="3884613" y="3160713"/>
          <p14:tracePt t="16693" x="3894138" y="3160713"/>
          <p14:tracePt t="16716" x="3894138" y="3170238"/>
          <p14:tracePt t="16761" x="3902075" y="3179763"/>
          <p14:tracePt t="16762" x="3911600" y="3179763"/>
          <p14:tracePt t="16783" x="3919538" y="3179763"/>
          <p14:tracePt t="16806" x="3929063" y="3179763"/>
          <p14:tracePt t="16828" x="3946525" y="3179763"/>
          <p14:tracePt t="16851" x="3956050" y="3179763"/>
          <p14:tracePt t="16852" x="3973513" y="3179763"/>
          <p14:tracePt t="16873" x="3990975" y="3179763"/>
          <p14:tracePt t="16875" x="4010025" y="3179763"/>
          <p14:tracePt t="16896" x="4017963" y="3179763"/>
          <p14:tracePt t="16909" x="4044950" y="3170238"/>
          <p14:tracePt t="16926" x="4062413" y="3170238"/>
          <p14:tracePt t="16942" x="4071938" y="3170238"/>
          <p14:tracePt t="16963" x="4081463" y="3160713"/>
          <p14:tracePt t="16976" x="4098925" y="3160713"/>
          <p14:tracePt t="16993" x="4125913" y="3152775"/>
          <p14:tracePt t="17010" x="4133850" y="3143250"/>
          <p14:tracePt t="17031" x="4152900" y="3133725"/>
          <p14:tracePt t="17043" x="4187825" y="3108325"/>
          <p14:tracePt t="17060" x="4224338" y="3089275"/>
          <p14:tracePt t="17087" x="4251325" y="3081338"/>
          <p14:tracePt t="17093" x="4286250" y="3027363"/>
          <p14:tracePt t="17110" x="4313238" y="2982913"/>
          <p14:tracePt t="17127" x="4330700" y="2965450"/>
          <p14:tracePt t="17143" x="4357688" y="2955925"/>
          <p14:tracePt t="17160" x="4384675" y="2928938"/>
          <p14:tracePt t="17177" x="4429125" y="2847975"/>
          <p14:tracePt t="17194" x="4438650" y="2830513"/>
          <p14:tracePt t="17211" x="4446588" y="2822575"/>
          <p14:tracePt t="17227" x="4456113" y="2795588"/>
          <p14:tracePt t="17244" x="4456113" y="2759075"/>
          <p14:tracePt t="17261" x="4465638" y="2741613"/>
          <p14:tracePt t="17278" x="4465638" y="2732088"/>
          <p14:tracePt t="17294" x="4465638" y="2705100"/>
          <p14:tracePt t="17311" x="4483100" y="2670175"/>
          <p14:tracePt t="17328" x="4483100" y="2652713"/>
          <p14:tracePt t="17346" x="4483100" y="2633663"/>
          <p14:tracePt t="17361" x="4483100" y="2608263"/>
          <p14:tracePt t="17378" x="4483100" y="2581275"/>
          <p14:tracePt t="17395" x="4483100" y="2571750"/>
          <p14:tracePt t="17415" x="4483100" y="2554288"/>
          <p14:tracePt t="17436" x="4483100" y="2536825"/>
          <p14:tracePt t="17445" x="4473575" y="2500313"/>
          <p14:tracePt t="17462" x="4465638" y="2465388"/>
          <p14:tracePt t="17481" x="4446588" y="2438400"/>
          <p14:tracePt t="17495" x="4419600" y="2411413"/>
          <p14:tracePt t="17512" x="4375150" y="2366963"/>
          <p14:tracePt t="17529" x="4367213" y="2357438"/>
          <p14:tracePt t="17549" x="4348163" y="2339975"/>
          <p14:tracePt t="17562" x="4286250" y="2276475"/>
          <p14:tracePt t="17579" x="4205288" y="2241550"/>
          <p14:tracePt t="17596" x="4179888" y="2232025"/>
          <p14:tracePt t="17616" x="4143375" y="2214563"/>
          <p14:tracePt t="17629" x="4133850" y="2205038"/>
          <p14:tracePt t="17646" x="4081463" y="2179638"/>
          <p14:tracePt t="17663" x="4044950" y="2160588"/>
          <p14:tracePt t="17683" x="4017963" y="2143125"/>
          <p14:tracePt t="17696" x="3956050" y="2116138"/>
          <p14:tracePt t="17713" x="3919538" y="2108200"/>
          <p14:tracePt t="17730" x="3902075" y="2098675"/>
          <p14:tracePt t="17751" x="3875088" y="2089150"/>
          <p14:tracePt t="17763" x="3857625" y="2089150"/>
          <p14:tracePt t="17780" x="3848100" y="2081213"/>
          <p14:tracePt t="17797" x="3857625" y="2081213"/>
          <p14:tracePt t="17954" x="3867150" y="2081213"/>
          <p14:tracePt t="17999" x="3875088" y="2081213"/>
          <p14:tracePt t="18021" x="3884613" y="2081213"/>
          <p14:tracePt t="18088" x="3884613" y="2089150"/>
          <p14:tracePt t="18178" x="3875088" y="2089150"/>
          <p14:tracePt t="18742" x="3867150" y="2089150"/>
          <p14:tracePt t="18763" x="3813175" y="2089150"/>
          <p14:tracePt t="18786" x="3759200" y="2089150"/>
          <p14:tracePt t="18797" x="3705225" y="2089150"/>
          <p14:tracePt t="18808" x="3652838" y="2089150"/>
          <p14:tracePt t="18820" x="3625850" y="2089150"/>
          <p14:tracePt t="18836" x="3598863" y="2089150"/>
          <p14:tracePt t="18852" x="3581400" y="2089150"/>
          <p14:tracePt t="18869" x="3571875" y="2089150"/>
          <p14:tracePt t="18886" x="3544888" y="2089150"/>
          <p14:tracePt t="18903" x="3517900" y="2089150"/>
          <p14:tracePt t="18919" x="3438525" y="2089150"/>
          <p14:tracePt t="18936" x="3411538" y="2089150"/>
          <p14:tracePt t="18953" x="3384550" y="2089150"/>
          <p14:tracePt t="18970" x="3375025" y="2089150"/>
          <p14:tracePt t="18986" x="3367088" y="2089150"/>
          <p14:tracePt t="19003" x="3357563" y="2089150"/>
          <p14:tracePt t="19020" x="3357563" y="2098675"/>
          <p14:tracePt t="19663" x="3367088" y="2098675"/>
          <p14:tracePt t="19866" x="3375025" y="2098675"/>
          <p14:tracePt t="19911" x="3384550" y="2098675"/>
          <p14:tracePt t="19933" x="3394075" y="2098675"/>
          <p14:tracePt t="19956" x="3402013" y="2098675"/>
          <p14:tracePt t="19967" x="3402013" y="2108200"/>
          <p14:tracePt t="19978" x="3402013" y="2116138"/>
          <p14:tracePt t="19992" x="3411538" y="2116138"/>
          <p14:tracePt t="20008" x="3465513" y="2116138"/>
          <p14:tracePt t="20025" x="3517900" y="2116138"/>
          <p14:tracePt t="20042" x="3616325" y="2116138"/>
          <p14:tracePt t="20059" x="3679825" y="2116138"/>
          <p14:tracePt t="20075" x="3768725" y="2116138"/>
          <p14:tracePt t="20092" x="3795713" y="2125663"/>
          <p14:tracePt t="20109" x="3875088" y="2125663"/>
          <p14:tracePt t="20126" x="3929063" y="2125663"/>
          <p14:tracePt t="20142" x="4054475" y="2125663"/>
          <p14:tracePt t="20159" x="4116388" y="2125663"/>
          <p14:tracePt t="20176" x="4152900" y="2125663"/>
          <p14:tracePt t="20192" x="4197350" y="2125663"/>
          <p14:tracePt t="20209" x="4251325" y="2125663"/>
          <p14:tracePt t="20226" x="4322763" y="2108200"/>
          <p14:tracePt t="20248" x="4402138" y="2098675"/>
          <p14:tracePt t="20260" x="4473575" y="2098675"/>
          <p14:tracePt t="20277" x="4527550" y="2089150"/>
          <p14:tracePt t="20293" x="4581525" y="2089150"/>
          <p14:tracePt t="20310" x="4697413" y="2089150"/>
          <p14:tracePt t="20327" x="4741863" y="2071688"/>
          <p14:tracePt t="20343" x="4768850" y="2062163"/>
          <p14:tracePt t="20361" x="4795838" y="2054225"/>
          <p14:tracePt t="20377" x="4848225" y="2044700"/>
          <p14:tracePt t="20394" x="4911725" y="2027238"/>
          <p14:tracePt t="20411" x="4929188" y="2027238"/>
          <p14:tracePt t="20428" x="4946650" y="2017713"/>
          <p14:tracePt t="20444" x="4991100" y="2017713"/>
          <p14:tracePt t="20461" x="5027613" y="2000250"/>
          <p14:tracePt t="20478" x="5037138" y="2000250"/>
          <p14:tracePt t="20496" x="5054600" y="2000250"/>
          <p14:tracePt t="20511" x="5062538" y="1990725"/>
          <p14:tracePt t="20528" x="5081588" y="1990725"/>
          <p14:tracePt t="20545" x="5108575" y="1982788"/>
          <p14:tracePt t="20563" x="5126038" y="1982788"/>
          <p14:tracePt t="20578" x="5205413" y="1965325"/>
          <p14:tracePt t="20595" x="5224463" y="1946275"/>
          <p14:tracePt t="20612" x="5241925" y="1946275"/>
          <p14:tracePt t="20631" x="5251450" y="1938338"/>
          <p14:tracePt t="20645" x="5313363" y="1919288"/>
          <p14:tracePt t="20662" x="5429250" y="1919288"/>
          <p14:tracePt t="20679" x="5483225" y="1919288"/>
          <p14:tracePt t="20699" x="5537200" y="1911350"/>
          <p14:tracePt t="20712" x="5572125" y="1911350"/>
          <p14:tracePt t="20729" x="5616575" y="1893888"/>
          <p14:tracePt t="20746" x="5653088" y="1893888"/>
          <p14:tracePt t="20766" x="5688013" y="1893888"/>
          <p14:tracePt t="20779" x="5786438" y="1874838"/>
          <p14:tracePt t="20796" x="5894388" y="1874838"/>
          <p14:tracePt t="20812" x="6000750" y="1874838"/>
          <p14:tracePt t="20833" x="6108700" y="1874838"/>
          <p14:tracePt t="20846" x="6251575" y="1874838"/>
          <p14:tracePt t="20863" x="6330950" y="1874838"/>
          <p14:tracePt t="20880" x="6348413" y="1874838"/>
          <p14:tracePt t="20901" x="6367463" y="1874838"/>
          <p14:tracePt t="20913" x="6510338" y="1874838"/>
          <p14:tracePt t="20930" x="6554788" y="1874838"/>
          <p14:tracePt t="20947" x="6608763" y="1874838"/>
          <p14:tracePt t="20963" x="6661150" y="1874838"/>
          <p14:tracePt t="20980" x="6670675" y="1874838"/>
          <p14:tracePt t="20997" x="6680200" y="1874838"/>
          <p14:tracePt t="21014" x="6697663" y="1874838"/>
          <p14:tracePt t="21036" x="6705600" y="1874838"/>
          <p14:tracePt t="21047" x="6732588" y="1874838"/>
          <p14:tracePt t="21064" x="6742113" y="1874838"/>
          <p14:tracePt t="21082" x="6759575" y="1874838"/>
          <p14:tracePt t="21148" x="6796088" y="1874838"/>
          <p14:tracePt t="21150" x="6840538" y="1874838"/>
          <p14:tracePt t="21171" x="6884988" y="1874838"/>
          <p14:tracePt t="21181" x="6965950" y="1884363"/>
          <p14:tracePt t="21198" x="7010400" y="1893888"/>
          <p14:tracePt t="21216" x="7045325" y="1901825"/>
          <p14:tracePt t="21232" x="7126288" y="1901825"/>
          <p14:tracePt t="21248" x="7143750" y="1901825"/>
          <p14:tracePt t="21265" x="7153275" y="1901825"/>
          <p14:tracePt t="21283" x="7153275" y="1911350"/>
          <p14:tracePt t="21299" x="7188200" y="1911350"/>
          <p14:tracePt t="21315" x="7205663" y="1911350"/>
          <p14:tracePt t="21332" x="7215188" y="1911350"/>
          <p14:tracePt t="21397" x="7224713" y="1911350"/>
          <p14:tracePt t="21443" x="7232650" y="1911350"/>
          <p14:tracePt t="21463" x="7242175" y="1911350"/>
          <p14:tracePt t="21486" x="7242175" y="1919288"/>
          <p14:tracePt t="21497" x="7251700" y="1919288"/>
          <p14:tracePt t="21508" x="7269163" y="1928813"/>
          <p14:tracePt t="21531" x="7277100" y="1928813"/>
          <p14:tracePt t="21542" x="7296150" y="1938338"/>
          <p14:tracePt t="21553" x="7304088" y="1946275"/>
          <p14:tracePt t="21566" x="7323138" y="1955800"/>
          <p14:tracePt t="21583" x="7340600" y="1955800"/>
          <p14:tracePt t="21600" x="7358063" y="1955800"/>
          <p14:tracePt t="21621" x="7367588" y="1955800"/>
          <p14:tracePt t="21633" x="7385050" y="1955800"/>
          <p14:tracePt t="21650" x="7412038" y="1955800"/>
          <p14:tracePt t="21667" x="7419975" y="1955800"/>
          <p14:tracePt t="21684" x="7439025" y="1965325"/>
          <p14:tracePt t="21722" x="7456488" y="1973263"/>
          <p14:tracePt t="21723" x="7466013" y="1973263"/>
          <p14:tracePt t="21745" x="7473950" y="1973263"/>
          <p14:tracePt t="21751" x="7483475" y="1973263"/>
          <p14:tracePt t="21767" x="7491413" y="1982788"/>
          <p14:tracePt t="21784" x="7500938" y="1990725"/>
          <p14:tracePt t="21801" x="7500938" y="2009775"/>
          <p14:tracePt t="21835" x="7510463" y="2027238"/>
          <p14:tracePt t="21846" x="7518400" y="2054225"/>
          <p14:tracePt t="21857" x="7527925" y="2071688"/>
          <p14:tracePt t="21868" x="7527925" y="2098675"/>
          <p14:tracePt t="21885" x="7527925" y="2125663"/>
          <p14:tracePt t="21902" x="7527925" y="2197100"/>
          <p14:tracePt t="21919" x="7527925" y="2232025"/>
          <p14:tracePt t="21935" x="7527925" y="2312988"/>
          <p14:tracePt t="21952" x="7527925" y="2347913"/>
          <p14:tracePt t="21969" x="7527925" y="2401888"/>
          <p14:tracePt t="21986" x="7527925" y="2419350"/>
          <p14:tracePt t="22002" x="7518400" y="2438400"/>
          <p14:tracePt t="22019" x="7518400" y="2446338"/>
          <p14:tracePt t="22037" x="7518400" y="2465388"/>
          <p14:tracePt t="22060" x="7518400" y="2473325"/>
          <p14:tracePt t="22071" x="7518400" y="2509838"/>
          <p14:tracePt t="22086" x="7518400" y="2544763"/>
          <p14:tracePt t="22103" x="7518400" y="2643188"/>
          <p14:tracePt t="22119" x="7510463" y="2687638"/>
          <p14:tracePt t="22136" x="7510463" y="2776538"/>
          <p14:tracePt t="22153" x="7510463" y="2822575"/>
          <p14:tracePt t="22170" x="7510463" y="2901950"/>
          <p14:tracePt t="22187" x="7510463" y="2911475"/>
          <p14:tracePt t="22203" x="7510463" y="2928938"/>
          <p14:tracePt t="22220" x="7510463" y="2938463"/>
          <p14:tracePt t="22237" x="7510463" y="2946400"/>
          <p14:tracePt t="22253" x="7510463" y="2955925"/>
          <p14:tracePt t="22270" x="7510463" y="2982913"/>
          <p14:tracePt t="22287" x="7510463" y="3009900"/>
          <p14:tracePt t="22304" x="7510463" y="3027363"/>
          <p14:tracePt t="22320" x="7510463" y="3044825"/>
          <p14:tracePt t="22337" x="7510463" y="3081338"/>
          <p14:tracePt t="22354" x="7510463" y="3108325"/>
          <p14:tracePt t="22371" x="7491413" y="3133725"/>
          <p14:tracePt t="22387" x="7491413" y="3143250"/>
          <p14:tracePt t="22498" x="7483475" y="3152775"/>
          <p14:tracePt t="22509" x="7466013" y="3152775"/>
          <p14:tracePt t="22521" x="7456488" y="3170238"/>
          <p14:tracePt t="22532" x="7446963" y="3179763"/>
          <p14:tracePt t="22543" x="7412038" y="3187700"/>
          <p14:tracePt t="22555" x="7385050" y="3197225"/>
          <p14:tracePt t="22572" x="7304088" y="3232150"/>
          <p14:tracePt t="22589" x="7259638" y="3241675"/>
          <p14:tracePt t="22605" x="7170738" y="3276600"/>
          <p14:tracePt t="22623" x="7116763" y="3295650"/>
          <p14:tracePt t="22639" x="7018338" y="3295650"/>
          <p14:tracePt t="22656" x="6956425" y="3303588"/>
          <p14:tracePt t="22672" x="6894513" y="3313113"/>
          <p14:tracePt t="22689" x="6643688" y="3357563"/>
          <p14:tracePt t="22706" x="6581775" y="3367088"/>
          <p14:tracePt t="22723" x="6446838" y="3375025"/>
          <p14:tracePt t="22739" x="6375400" y="3375025"/>
          <p14:tracePt t="22756" x="6276975" y="3375025"/>
          <p14:tracePt t="22773" x="6215063" y="3384550"/>
          <p14:tracePt t="22790" x="6062663" y="3394075"/>
          <p14:tracePt t="22806" x="5973763" y="3394075"/>
          <p14:tracePt t="22823" x="5776913" y="3411538"/>
          <p14:tracePt t="22840" x="5688013" y="3411538"/>
          <p14:tracePt t="22857" x="5473700" y="3411538"/>
          <p14:tracePt t="22873" x="5367338" y="3411538"/>
          <p14:tracePt t="22890" x="5224463" y="3411538"/>
          <p14:tracePt t="22907" x="5180013" y="3419475"/>
          <p14:tracePt t="22924" x="5116513" y="3429000"/>
          <p14:tracePt t="22940" x="5089525" y="3429000"/>
          <p14:tracePt t="22957" x="4946650" y="3429000"/>
          <p14:tracePt t="22974" x="4840288" y="3429000"/>
          <p14:tracePt t="22991" x="4633913" y="3429000"/>
          <p14:tracePt t="23008" x="4537075" y="3419475"/>
          <p14:tracePt t="23024" x="4340225" y="3419475"/>
          <p14:tracePt t="23041" x="4276725" y="3419475"/>
          <p14:tracePt t="23058" x="4098925" y="3419475"/>
          <p14:tracePt t="23074" x="3973513" y="3419475"/>
          <p14:tracePt t="23091" x="3732213" y="3419475"/>
          <p14:tracePt t="23108" x="3633788" y="3419475"/>
          <p14:tracePt t="23125" x="3473450" y="3419475"/>
          <p14:tracePt t="23141" x="3419475" y="3419475"/>
          <p14:tracePt t="23158" x="3268663" y="3394075"/>
          <p14:tracePt t="23175" x="3214688" y="3394075"/>
          <p14:tracePt t="23192" x="3071813" y="3384550"/>
          <p14:tracePt t="23208" x="2973388" y="3375025"/>
          <p14:tracePt t="23225" x="2867025" y="3357563"/>
          <p14:tracePt t="23242" x="2867025" y="3348038"/>
          <p14:tracePt t="23646" x="2874963" y="3348038"/>
          <p14:tracePt t="23657" x="2884488" y="3348038"/>
          <p14:tracePt t="23668" x="2901950" y="3348038"/>
          <p14:tracePt t="23679" x="2919413" y="3340100"/>
          <p14:tracePt t="23694" x="2938463" y="3313113"/>
          <p14:tracePt t="23711" x="2982913" y="3286125"/>
          <p14:tracePt t="23728" x="3000375" y="3268663"/>
          <p14:tracePt t="23744" x="3027363" y="3224213"/>
          <p14:tracePt t="23761" x="3054350" y="3187700"/>
          <p14:tracePt t="23778" x="3089275" y="3116263"/>
          <p14:tracePt t="23795" x="3108325" y="3081338"/>
          <p14:tracePt t="23811" x="3133725" y="3062288"/>
          <p14:tracePt t="23828" x="3133725" y="3044825"/>
          <p14:tracePt t="23845" x="3143250" y="3000375"/>
          <p14:tracePt t="23862" x="3152775" y="2955925"/>
          <p14:tracePt t="23879" x="3160713" y="2874963"/>
          <p14:tracePt t="23895" x="3170238" y="2847975"/>
          <p14:tracePt t="23912" x="3187700" y="2786063"/>
          <p14:tracePt t="23929" x="3197225" y="2741613"/>
          <p14:tracePt t="23946" x="3197225" y="2705100"/>
          <p14:tracePt t="23962" x="3197225" y="2679700"/>
          <p14:tracePt t="23979" x="3205163" y="2598738"/>
          <p14:tracePt t="23996" x="3214688" y="2554288"/>
          <p14:tracePt t="24013" x="3224213" y="2473325"/>
          <p14:tracePt t="24029" x="3232150" y="2428875"/>
          <p14:tracePt t="24046" x="3241675" y="2374900"/>
          <p14:tracePt t="24063" x="3241675" y="2347913"/>
          <p14:tracePt t="24080" x="3259138" y="2312988"/>
          <p14:tracePt t="24096" x="3259138" y="2303463"/>
          <p14:tracePt t="24113" x="3259138" y="2286000"/>
          <p14:tracePt t="24130" x="3268663" y="2286000"/>
          <p14:tracePt t="24332" x="3286125" y="2295525"/>
          <p14:tracePt t="24343" x="3295650" y="2339975"/>
          <p14:tracePt t="24354" x="3313113" y="2393950"/>
          <p14:tracePt t="24366" x="3340100" y="2446338"/>
          <p14:tracePt t="24381" x="3367088" y="2500313"/>
          <p14:tracePt t="24398" x="3446463" y="2608263"/>
          <p14:tracePt t="24415" x="3465513" y="2633663"/>
          <p14:tracePt t="24431" x="3500438" y="2670175"/>
          <p14:tracePt t="24448" x="3509963" y="2697163"/>
          <p14:tracePt t="24465" x="3536950" y="2724150"/>
          <p14:tracePt t="24482" x="3544888" y="2724150"/>
          <p14:tracePt t="24499" x="3562350" y="2724150"/>
          <p14:tracePt t="24669" x="3571875" y="2724150"/>
          <p14:tracePt t="24681" x="3589338" y="2724150"/>
          <p14:tracePt t="24692" x="3608388" y="2724150"/>
          <p14:tracePt t="24703" x="3616325" y="2724150"/>
          <p14:tracePt t="24716" x="3625850" y="2724150"/>
          <p14:tracePt t="24733" x="3625850" y="2705100"/>
          <p14:tracePt t="24750" x="3625850" y="2697163"/>
          <p14:tracePt t="24794" x="3625850" y="2714625"/>
          <p14:tracePt t="25346" x="3625850" y="2732088"/>
          <p14:tracePt t="25367" x="3625850" y="2751138"/>
          <p14:tracePt t="25368" x="3625850" y="2759075"/>
          <p14:tracePt t="25436" x="3625850" y="2776538"/>
          <p14:tracePt t="25479" x="3633788" y="2786063"/>
          <p14:tracePt t="25491" x="3643313" y="2813050"/>
          <p14:tracePt t="25513" x="3643313" y="2840038"/>
          <p14:tracePt t="25515" x="3652838" y="2847975"/>
          <p14:tracePt t="25536" x="3660775" y="2847975"/>
          <p14:tracePt t="25537" x="3660775" y="2857500"/>
          <p14:tracePt t="25626" x="3660775" y="2867025"/>
          <p14:tracePt t="25627" x="3670300" y="2874963"/>
          <p14:tracePt t="25683" x="3679825" y="2874963"/>
          <p14:tracePt t="25704" x="3687763" y="2884488"/>
          <p14:tracePt t="25706" x="3697288" y="2894013"/>
          <p14:tracePt t="25727" x="3705225" y="2894013"/>
          <p14:tracePt t="25738" x="3714750" y="2901950"/>
          <p14:tracePt t="25755" x="3714750" y="2911475"/>
          <p14:tracePt t="25795" x="3724275" y="2919413"/>
          <p14:tracePt t="25796" x="3732213" y="2919413"/>
          <p14:tracePt t="25817" x="3732213" y="2928938"/>
          <p14:tracePt t="25822" x="3732213" y="2938463"/>
          <p14:tracePt t="25839" x="3732213" y="2946400"/>
          <p14:tracePt t="25856" x="3751263" y="2990850"/>
          <p14:tracePt t="25872" x="3759200" y="3017838"/>
          <p14:tracePt t="25889" x="3768725" y="3036888"/>
          <p14:tracePt t="25907" x="3776663" y="3054350"/>
          <p14:tracePt t="25923" x="3776663" y="3062288"/>
          <p14:tracePt t="25939" x="3776663" y="3071813"/>
          <p14:tracePt t="26110" x="3768725" y="3071813"/>
          <p14:tracePt t="26943" x="3759200" y="3071813"/>
          <p14:tracePt t="27011" x="3751263" y="3071813"/>
          <p14:tracePt t="27426" x="3751263" y="3062288"/>
          <p14:tracePt t="27471" x="3741738" y="3062288"/>
          <p14:tracePt t="27527" x="3741738" y="3054350"/>
          <p14:tracePt t="27651" x="3741738" y="3044825"/>
          <p14:tracePt t="31098" x="3741738" y="3036888"/>
          <p14:tracePt t="31228" x="3741738" y="3017838"/>
          <p14:tracePt t="31239" x="3741738" y="3009900"/>
          <p14:tracePt t="31251" x="3741738" y="3000375"/>
          <p14:tracePt t="31262" x="3741738" y="2982913"/>
          <p14:tracePt t="31273" x="3741738" y="2973388"/>
          <p14:tracePt t="31284" x="3741738" y="2955925"/>
          <p14:tracePt t="31301" x="3741738" y="2938463"/>
          <p14:tracePt t="31317" x="3741738" y="2919413"/>
          <p14:tracePt t="31334" x="3741738" y="2911475"/>
          <p14:tracePt t="31352" x="3741738" y="2894013"/>
          <p14:tracePt t="31368" x="3741738" y="2874963"/>
          <p14:tracePt t="31384" x="3741738" y="2840038"/>
          <p14:tracePt t="31401" x="3741738" y="2822575"/>
          <p14:tracePt t="31418" x="3741738" y="2803525"/>
          <p14:tracePt t="31435" x="3741738" y="2795588"/>
          <p14:tracePt t="31498" x="3741738" y="2776538"/>
          <p14:tracePt t="31509" x="3741738" y="2768600"/>
          <p14:tracePt t="31532" x="3741738" y="2759075"/>
          <p14:tracePt t="31554" x="3741738" y="2751138"/>
          <p14:tracePt t="31588" x="3741738" y="2732088"/>
          <p14:tracePt t="31599" x="3741738" y="2724150"/>
          <p14:tracePt t="31622" x="3741738" y="2714625"/>
          <p14:tracePt t="31667" x="3741738" y="2705100"/>
          <p14:tracePt t="31678" x="3741738" y="2697163"/>
          <p14:tracePt t="31790" x="3741738" y="2687638"/>
          <p14:tracePt t="31881" x="3741738" y="2679700"/>
          <p14:tracePt t="31903" x="3741738" y="2670175"/>
          <p14:tracePt t="31914" x="3741738" y="2660650"/>
          <p14:tracePt t="31937" x="3741738" y="2652713"/>
          <p14:tracePt t="31971" x="3741738" y="2643188"/>
          <p14:tracePt t="31982" x="3741738" y="2633663"/>
          <p14:tracePt t="31993" x="3741738" y="2625725"/>
          <p14:tracePt t="32106" x="3741738" y="2616200"/>
          <p14:tracePt t="32117" x="3741738" y="2608263"/>
          <p14:tracePt t="32184" x="3741738" y="2598738"/>
          <p14:tracePt t="32186" x="3741738" y="2589213"/>
          <p14:tracePt t="32207" x="3741738" y="2571750"/>
          <p14:tracePt t="32209" x="3751263" y="2562225"/>
          <p14:tracePt t="32229" x="3759200" y="2562225"/>
          <p14:tracePt t="32239" x="3786188" y="2562225"/>
          <p14:tracePt t="32256" x="3795713" y="2554288"/>
          <p14:tracePt t="32275" x="3803650" y="2544763"/>
          <p14:tracePt t="32289" x="3848100" y="2536825"/>
          <p14:tracePt t="32306" x="3857625" y="2536825"/>
          <p14:tracePt t="32342" x="3867150" y="2527300"/>
          <p14:tracePt t="32364" x="3867150" y="2509838"/>
          <p14:tracePt t="32366" x="3894138" y="2500313"/>
          <p14:tracePt t="32387" x="3911600" y="2500313"/>
          <p14:tracePt t="32390" x="3929063" y="2490788"/>
          <p14:tracePt t="32410" x="3946525" y="2482850"/>
          <p14:tracePt t="32423" x="3946525" y="2473325"/>
          <p14:tracePt t="32440" x="3965575" y="2465388"/>
          <p14:tracePt t="32457" x="3973513" y="2465388"/>
          <p14:tracePt t="32478" x="3973513" y="2455863"/>
          <p14:tracePt t="32544" x="3983038" y="2455863"/>
          <p14:tracePt t="32546" x="3990975" y="2455863"/>
          <p14:tracePt t="32567" x="4000500" y="2446338"/>
          <p14:tracePt t="32612" x="4010025" y="2428875"/>
          <p14:tracePt t="32635" x="4017963" y="2419350"/>
          <p14:tracePt t="32636" x="4027488" y="2411413"/>
          <p14:tracePt t="32657" x="4037013" y="2401888"/>
          <p14:tracePt t="32658" x="4037013" y="2393950"/>
          <p14:tracePt t="32702" x="4037013" y="2384425"/>
          <p14:tracePt t="32703" x="4044950" y="2366963"/>
          <p14:tracePt t="32725" x="4054475" y="2339975"/>
          <p14:tracePt t="32726" x="4054475" y="2330450"/>
          <p14:tracePt t="32771" x="4054475" y="2322513"/>
          <p14:tracePt t="32793" x="4062413" y="2312988"/>
          <p14:tracePt t="32814" x="4062413" y="2295525"/>
          <p14:tracePt t="32816" x="4062413" y="2286000"/>
          <p14:tracePt t="32838" x="4062413" y="2276475"/>
          <p14:tracePt t="32883" x="4062413" y="2268538"/>
          <p14:tracePt t="32904" x="4062413" y="2259013"/>
          <p14:tracePt t="32927" x="4044950" y="2286000"/>
          <p14:tracePt t="33174" x="4017963" y="2312988"/>
          <p14:tracePt t="33176" x="4010025" y="2330450"/>
          <p14:tracePt t="33197" x="3990975" y="2339975"/>
          <p14:tracePt t="33211" x="3983038" y="2401888"/>
          <p14:tracePt t="33228" x="3965575" y="2438400"/>
          <p14:tracePt t="33244" x="3956050" y="2455863"/>
          <p14:tracePt t="33264" x="3938588" y="2482850"/>
          <p14:tracePt t="33278" x="3929063" y="2490788"/>
          <p14:tracePt t="33309" x="3911600" y="2509838"/>
          <p14:tracePt t="33311" x="3911600" y="2517775"/>
          <p14:tracePt t="33333" x="3911600" y="2527300"/>
          <p14:tracePt t="33354" x="3902075" y="2536825"/>
          <p14:tracePt t="33361" x="3902075" y="2562225"/>
          <p14:tracePt t="33378" x="3902075" y="2581275"/>
          <p14:tracePt t="33399" x="3902075" y="2598738"/>
          <p14:tracePt t="33412" x="3902075" y="2625725"/>
          <p14:tracePt t="33429" x="3902075" y="2633663"/>
          <p14:tracePt t="33445" x="3911600" y="2633663"/>
          <p14:tracePt t="33557" x="3929063" y="2633663"/>
          <p14:tracePt t="33568" x="3965575" y="2616200"/>
          <p14:tracePt t="33580" x="3990975" y="2581275"/>
          <p14:tracePt t="33591" x="4062413" y="2500313"/>
          <p14:tracePt t="33602" x="4133850" y="2419350"/>
          <p14:tracePt t="33613" x="4143375" y="2411413"/>
          <p14:tracePt t="33630" x="4160838" y="2393950"/>
          <p14:tracePt t="33630" x="4170363" y="2366963"/>
          <p14:tracePt t="33648" x="4170363" y="2339975"/>
          <p14:tracePt t="33663" x="4179888" y="2339975"/>
          <p14:tracePt t="33680" x="4187825" y="2339975"/>
          <p14:tracePt t="33697" x="4187825" y="2330450"/>
          <p14:tracePt t="33771" x="4179888" y="2312988"/>
          <p14:tracePt t="33838" x="4170363" y="2303463"/>
          <p14:tracePt t="33839" x="4160838" y="2295525"/>
          <p14:tracePt t="33861" x="4152900" y="2276475"/>
          <p14:tracePt t="33864" x="4143375" y="2276475"/>
          <p14:tracePt t="33884" x="4133850" y="2276475"/>
          <p14:tracePt t="33952" x="4125913" y="2276475"/>
          <p14:tracePt t="33996" x="4108450" y="2276475"/>
          <p14:tracePt t="33997" x="4108450" y="2286000"/>
          <p14:tracePt t="34063" x="4108450" y="2295525"/>
          <p14:tracePt t="34064" x="4108450" y="2303463"/>
          <p14:tracePt t="34086" x="4098925" y="2312988"/>
          <p14:tracePt t="34099" x="4098925" y="2330450"/>
          <p14:tracePt t="34131" x="4098925" y="2339975"/>
          <p14:tracePt t="34132" x="4098925" y="2347913"/>
          <p14:tracePt t="34177" x="4098925" y="2357438"/>
          <p14:tracePt t="34198" x="4098925" y="2366963"/>
          <p14:tracePt t="34221" x="4098925" y="2384425"/>
          <p14:tracePt t="34243" x="4098925" y="2393950"/>
          <p14:tracePt t="34244" x="4098925" y="2401888"/>
          <p14:tracePt t="34267" x="4098925" y="2411413"/>
          <p14:tracePt t="34288" x="4098925" y="2428875"/>
          <p14:tracePt t="34290" x="4098925" y="2438400"/>
          <p14:tracePt t="34311" x="4098925" y="2446338"/>
          <p14:tracePt t="34316" x="4098925" y="2465388"/>
          <p14:tracePt t="34333" x="4098925" y="2473325"/>
          <p14:tracePt t="34350" x="4098925" y="2490788"/>
          <p14:tracePt t="34367" x="4098925" y="2509838"/>
          <p14:tracePt t="34384" x="4098925" y="2517775"/>
          <p14:tracePt t="34401" x="4098925" y="2527300"/>
          <p14:tracePt t="34417" x="4098925" y="2536825"/>
          <p14:tracePt t="34434" x="4098925" y="2544763"/>
          <p14:tracePt t="34450" x="4098925" y="2562225"/>
          <p14:tracePt t="34468" x="4098925" y="2589213"/>
          <p14:tracePt t="34484" x="4098925" y="2608263"/>
          <p14:tracePt t="34501" x="4098925" y="2625725"/>
          <p14:tracePt t="34524" x="4098925" y="2633663"/>
          <p14:tracePt t="34534" x="4089400" y="2697163"/>
          <p14:tracePt t="34551" x="4089400" y="2724150"/>
          <p14:tracePt t="34570" x="4089400" y="2768600"/>
          <p14:tracePt t="34585" x="4089400" y="2822575"/>
          <p14:tracePt t="34601" x="4081463" y="2840038"/>
          <p14:tracePt t="34618" x="4071938" y="2867025"/>
          <p14:tracePt t="34637" x="4071938" y="2874963"/>
          <p14:tracePt t="34660" x="4071938" y="2884488"/>
          <p14:tracePt t="34668" x="4071938" y="2911475"/>
          <p14:tracePt t="34685" x="4071938" y="2919413"/>
          <p14:tracePt t="34705" x="4071938" y="2928938"/>
          <p14:tracePt t="34718" x="4071938" y="2938463"/>
          <p14:tracePt t="34735" x="4071938" y="2965450"/>
          <p14:tracePt t="34752" x="4071938" y="2973388"/>
          <p14:tracePt t="34772" x="4071938" y="3000375"/>
          <p14:tracePt t="34785" x="4089400" y="3027363"/>
          <p14:tracePt t="34802" x="4108450" y="3054350"/>
          <p14:tracePt t="34819" x="4116388" y="3071813"/>
          <p14:tracePt t="34839" x="4133850" y="3089275"/>
          <p14:tracePt t="34853" x="4143375" y="3116263"/>
          <p14:tracePt t="34869" x="4152900" y="3116263"/>
          <p14:tracePt t="35008" x="4160838" y="3081338"/>
          <p14:tracePt t="35053" x="4170363" y="3027363"/>
          <p14:tracePt t="35064" x="4170363" y="2965450"/>
          <p14:tracePt t="35076" x="4170363" y="2901950"/>
          <p14:tracePt t="35088" x="4170363" y="2857500"/>
          <p14:tracePt t="35104" x="4170363" y="2768600"/>
          <p14:tracePt t="35121" x="4170363" y="2732088"/>
          <p14:tracePt t="35137" x="4170363" y="2687638"/>
          <p14:tracePt t="35154" x="4170363" y="2643188"/>
          <p14:tracePt t="35172" x="4170363" y="2625725"/>
          <p14:tracePt t="35188" x="4170363" y="2608263"/>
          <p14:tracePt t="35205" x="4170363" y="2589213"/>
          <p14:tracePt t="35221" x="4179888" y="2544763"/>
          <p14:tracePt t="35238" x="4187825" y="2527300"/>
          <p14:tracePt t="35255" x="4187825" y="2490788"/>
          <p14:tracePt t="35272" x="4187825" y="2473325"/>
          <p14:tracePt t="35288" x="4187825" y="2446338"/>
          <p14:tracePt t="35305" x="4187825" y="2428875"/>
          <p14:tracePt t="35322" x="4187825" y="2401888"/>
          <p14:tracePt t="35338" x="4187825" y="2393950"/>
          <p14:tracePt t="35355" x="4187825" y="2384425"/>
          <p14:tracePt t="35391" x="4187825" y="2366963"/>
          <p14:tracePt t="35436" x="4197350" y="2357438"/>
          <p14:tracePt t="35447" x="4197350" y="2339975"/>
          <p14:tracePt t="35458" x="4197350" y="2322513"/>
          <p14:tracePt t="35481" x="4197350" y="2303463"/>
          <p14:tracePt t="35489" x="4197350" y="2295525"/>
          <p14:tracePt t="35506" x="4197350" y="2322513"/>
          <p14:tracePt t="35829" x="4187825" y="2366963"/>
          <p14:tracePt t="35831" x="4179888" y="2374900"/>
          <p14:tracePt t="35853" x="4170363" y="2384425"/>
          <p14:tracePt t="35875" x="4152900" y="2401888"/>
          <p14:tracePt t="35886" x="4133850" y="2438400"/>
          <p14:tracePt t="35897" x="4108450" y="2482850"/>
          <p14:tracePt t="35908" x="4089400" y="2509838"/>
          <p14:tracePt t="35925" x="4071938" y="2536825"/>
          <p14:tracePt t="35942" x="4044950" y="2562225"/>
          <p14:tracePt t="35959" x="4017963" y="2581275"/>
          <p14:tracePt t="35975" x="3965575" y="2608263"/>
          <p14:tracePt t="35992" x="3946525" y="2625725"/>
          <p14:tracePt t="36008" x="3884613" y="2670175"/>
          <p14:tracePt t="36026" x="3875088" y="2687638"/>
          <p14:tracePt t="36042" x="3848100" y="2714625"/>
          <p14:tracePt t="36059" x="3830638" y="2724150"/>
          <p14:tracePt t="36076" x="3795713" y="2751138"/>
          <p14:tracePt t="36093" x="3759200" y="2776538"/>
          <p14:tracePt t="36109" x="3714750" y="2813050"/>
          <p14:tracePt t="36126" x="3687763" y="2822575"/>
          <p14:tracePt t="36143" x="3687763" y="2847975"/>
          <p14:tracePt t="36160" x="3687763" y="2857500"/>
          <p14:tracePt t="36189" x="3679825" y="2857500"/>
          <p14:tracePt t="36201" x="3679825" y="2867025"/>
          <p14:tracePt t="36212" x="3679825" y="2884488"/>
          <p14:tracePt t="36226" x="3679825" y="2901950"/>
          <p14:tracePt t="36243" x="3679825" y="2928938"/>
          <p14:tracePt t="36260" x="3679825" y="2938463"/>
          <p14:tracePt t="36280" x="3679825" y="2946400"/>
          <p14:tracePt t="36324" x="3679825" y="2955925"/>
          <p14:tracePt t="36336" x="3687763" y="2955925"/>
          <p14:tracePt t="36347" x="3705225" y="2955925"/>
          <p14:tracePt t="36360" x="3714750" y="2965450"/>
          <p14:tracePt t="36381" x="3724275" y="2965450"/>
          <p14:tracePt t="36394" x="3741738" y="2973388"/>
          <p14:tracePt t="36411" x="3741738" y="2982913"/>
          <p14:tracePt t="36437" x="3751263" y="2982913"/>
          <p14:tracePt t="36448" x="3759200" y="2982913"/>
          <p14:tracePt t="36471" x="3768725" y="2990850"/>
          <p14:tracePt t="36504" x="3776663" y="2990850"/>
          <p14:tracePt t="36527" x="3795713" y="3009900"/>
          <p14:tracePt t="36549" x="3822700" y="3017838"/>
          <p14:tracePt t="36561" x="3830638" y="3017838"/>
          <p14:tracePt t="36583" x="3840163" y="3017838"/>
          <p14:tracePt t="36584" x="3840163" y="3027363"/>
          <p14:tracePt t="36606" x="3840163" y="3017838"/>
          <p14:tracePt t="37451" x="3840163" y="3000375"/>
          <p14:tracePt t="37472" x="3840163" y="2990850"/>
          <p14:tracePt t="37473" x="3822700" y="2982913"/>
          <p14:tracePt t="37494" x="3813175" y="2965450"/>
          <p14:tracePt t="37500" x="3813175" y="2955925"/>
          <p14:tracePt t="37517" x="3813175" y="2946400"/>
          <p14:tracePt t="37533" x="3803650" y="2946400"/>
          <p14:tracePt t="37550" x="3786188" y="2901950"/>
          <p14:tracePt t="37567" x="3786188" y="2894013"/>
          <p14:tracePt t="37585" x="3776663" y="2874963"/>
          <p14:tracePt t="37600" x="3776663" y="2857500"/>
          <p14:tracePt t="37617" x="3751263" y="2795588"/>
          <p14:tracePt t="37634" x="3751263" y="2786063"/>
          <p14:tracePt t="37653" x="3741738" y="2768600"/>
          <p14:tracePt t="37674" x="3732213" y="2751138"/>
          <p14:tracePt t="37684" x="3724275" y="2705100"/>
          <p14:tracePt t="37701" x="3714750" y="2697163"/>
          <p14:tracePt t="37719" x="3705225" y="2679700"/>
          <p14:tracePt t="37734" x="3697288" y="2625725"/>
          <p14:tracePt t="37751" x="3679825" y="2598738"/>
          <p14:tracePt t="37768" x="3679825" y="2581275"/>
          <p14:tracePt t="37787" x="3670300" y="2562225"/>
          <p14:tracePt t="37801" x="3670300" y="2554288"/>
          <p14:tracePt t="37818" x="3652838" y="2527300"/>
          <p14:tracePt t="37835" x="3652838" y="2517775"/>
          <p14:tracePt t="37855" x="3652838" y="2509838"/>
          <p14:tracePt t="37877" x="3643313" y="2490788"/>
          <p14:tracePt t="37885" x="3643313" y="2482850"/>
          <p14:tracePt t="37902" x="3643313" y="2473325"/>
          <p14:tracePt t="37922" x="3633788" y="2473325"/>
          <p14:tracePt t="37935" x="3633788" y="2465388"/>
          <p14:tracePt t="37952" x="3625850" y="2438400"/>
          <p14:tracePt t="37969" x="3616325" y="2428875"/>
          <p14:tracePt t="37989" x="3608388" y="2411413"/>
          <p14:tracePt t="38002" x="3598863" y="2384425"/>
          <p14:tracePt t="38019" x="3598863" y="2347913"/>
          <p14:tracePt t="38036" x="3589338" y="2339975"/>
          <p14:tracePt t="38057" x="3589338" y="2330450"/>
          <p14:tracePt t="41099" x="3589338" y="2339975"/>
          <p14:tracePt t="41849" x="3589338" y="2347913"/>
          <p14:tracePt t="41871" x="3589338" y="2357438"/>
          <p14:tracePt t="41893" x="3589338" y="2366963"/>
          <p14:tracePt t="42703" x="3589338" y="2374900"/>
          <p14:tracePt t="42704" x="3581400" y="2374900"/>
          <p14:tracePt t="42726" x="3571875" y="2384425"/>
          <p14:tracePt t="42727" x="3554413" y="2401888"/>
          <p14:tracePt t="42748" x="3536950" y="2419350"/>
          <p14:tracePt t="42760" x="3517900" y="2438400"/>
          <p14:tracePt t="42778" x="3490913" y="2446338"/>
          <p14:tracePt t="42794" x="3482975" y="2446338"/>
          <p14:tracePt t="42811" x="3473450" y="2446338"/>
          <p14:tracePt t="42861" x="3465513" y="2446338"/>
          <p14:tracePt t="42872" x="3446463" y="2455863"/>
          <p14:tracePt t="42883" x="3419475" y="2465388"/>
          <p14:tracePt t="42895" x="3394075" y="2465388"/>
          <p14:tracePt t="42911" x="3330575" y="2482850"/>
          <p14:tracePt t="42929" x="3286125" y="2490788"/>
          <p14:tracePt t="42945" x="3232150" y="2509838"/>
          <p14:tracePt t="42962" x="3179763" y="2509838"/>
          <p14:tracePt t="42978" x="3133725" y="2509838"/>
          <p14:tracePt t="42995" x="3027363" y="2527300"/>
          <p14:tracePt t="43012" x="2982913" y="2527300"/>
          <p14:tracePt t="43029" x="2901950" y="2527300"/>
          <p14:tracePt t="43045" x="2874963" y="2527300"/>
          <p14:tracePt t="43062" x="2840038" y="2527300"/>
          <p14:tracePt t="43080" x="2776538" y="2527300"/>
          <p14:tracePt t="43097" x="2679700" y="2527300"/>
          <p14:tracePt t="43113" x="2643188" y="2527300"/>
          <p14:tracePt t="43130" x="2562225" y="2527300"/>
          <p14:tracePt t="43147" x="2554288" y="2527300"/>
          <p14:tracePt t="43164" x="2527300" y="2527300"/>
          <p14:tracePt t="43181" x="2500313" y="2527300"/>
          <p14:tracePt t="43197" x="2446338" y="2527300"/>
          <p14:tracePt t="43214" x="2419350" y="2527300"/>
          <p14:tracePt t="43231" x="2347913" y="2527300"/>
          <p14:tracePt t="43247" x="2295525" y="2527300"/>
          <p14:tracePt t="43264" x="2259013" y="2527300"/>
          <p14:tracePt t="43281" x="2232025" y="2527300"/>
          <p14:tracePt t="43298" x="2160588" y="2509838"/>
          <p14:tracePt t="43315" x="2125663" y="2500313"/>
          <p14:tracePt t="43331" x="2062163" y="2473325"/>
          <p14:tracePt t="43348" x="2054225" y="2473325"/>
          <p14:tracePt t="43365" x="2036763" y="2473325"/>
          <p14:tracePt t="43382" x="2027238" y="2473325"/>
          <p14:tracePt t="43398" x="2027238" y="2465388"/>
          <p14:tracePt t="43469" x="2017713" y="2465388"/>
          <p14:tracePt t="43526" x="2017713" y="2455863"/>
          <p14:tracePt t="43548" x="2017713" y="2446338"/>
          <p14:tracePt t="43549" x="2009775" y="2446338"/>
          <p14:tracePt t="43649" x="2000250" y="2446338"/>
          <p14:tracePt t="43660" x="1990725" y="2446338"/>
          <p14:tracePt t="43683" x="1973263" y="2438400"/>
          <p14:tracePt t="43694" x="1965325" y="2438400"/>
          <p14:tracePt t="43705" x="1955800" y="2438400"/>
          <p14:tracePt t="43717" x="1911350" y="2438400"/>
          <p14:tracePt t="43733" x="1857375" y="2438400"/>
          <p14:tracePt t="43750" x="1839913" y="2446338"/>
          <p14:tracePt t="43767" x="1822450" y="2446338"/>
          <p14:tracePt t="43784" x="1795463" y="2446338"/>
          <p14:tracePt t="43801" x="1776413" y="2455863"/>
          <p14:tracePt t="43817" x="1758950" y="2465388"/>
          <p14:tracePt t="43834" x="1751013" y="2465388"/>
          <p14:tracePt t="43852" x="1741488" y="2482850"/>
          <p14:tracePt t="43930" x="1731963" y="2490788"/>
          <p14:tracePt t="43942" x="1724025" y="2500313"/>
          <p14:tracePt t="43953" x="1714500" y="2500313"/>
          <p14:tracePt t="43964" x="1704975" y="2509838"/>
          <p14:tracePt t="43975" x="1697038" y="2517775"/>
          <p14:tracePt t="43987" x="1687513" y="2517775"/>
          <p14:tracePt t="44001" x="1687513" y="2527300"/>
          <p14:tracePt t="44018" x="1687513" y="2562225"/>
          <p14:tracePt t="44035" x="1679575" y="2571750"/>
          <p14:tracePt t="44052" x="1660525" y="2598738"/>
          <p14:tracePt t="44068" x="1660525" y="2608263"/>
          <p14:tracePt t="44085" x="1660525" y="2652713"/>
          <p14:tracePt t="44102" x="1660525" y="2670175"/>
          <p14:tracePt t="44119" x="1670050" y="2724150"/>
          <p14:tracePt t="44136" x="1679575" y="2751138"/>
          <p14:tracePt t="44152" x="1704975" y="2803525"/>
          <p14:tracePt t="44169" x="1724025" y="2840038"/>
          <p14:tracePt t="44186" x="1741488" y="2874963"/>
          <p14:tracePt t="44203" x="1741488" y="2894013"/>
          <p14:tracePt t="44223" x="1751013" y="2901950"/>
          <p14:tracePt t="44236" x="1758950" y="2911475"/>
          <p14:tracePt t="44253" x="1768475" y="2938463"/>
          <p14:tracePt t="44269" x="1776413" y="2955925"/>
          <p14:tracePt t="44286" x="1785938" y="2965450"/>
          <p14:tracePt t="44303" x="1795463" y="2973388"/>
          <p14:tracePt t="44324" x="1812925" y="2990850"/>
          <p14:tracePt t="44336" x="1822450" y="2990850"/>
          <p14:tracePt t="44353" x="1830388" y="3000375"/>
          <p14:tracePt t="44380" x="1839913" y="3000375"/>
          <p14:tracePt t="44391" x="1847850" y="3000375"/>
          <p14:tracePt t="44414" x="1866900" y="2990850"/>
          <p14:tracePt t="44425" x="1884363" y="2982913"/>
          <p14:tracePt t="44448" x="1901825" y="2965450"/>
          <p14:tracePt t="44454" x="1938338" y="2946400"/>
          <p14:tracePt t="44471" x="1965325" y="2919413"/>
          <p14:tracePt t="44487" x="2054225" y="2830513"/>
          <p14:tracePt t="44504" x="2081213" y="2786063"/>
          <p14:tracePt t="44521" x="2108200" y="2741613"/>
          <p14:tracePt t="44538" x="2125663" y="2687638"/>
          <p14:tracePt t="44554" x="2125663" y="2670175"/>
          <p14:tracePt t="44572" x="2125663" y="2652713"/>
          <p14:tracePt t="44588" x="2125663" y="2643188"/>
          <p14:tracePt t="44604" x="2116138" y="2598738"/>
          <p14:tracePt t="44621" x="2098675" y="2581275"/>
          <p14:tracePt t="44639" x="2081213" y="2562225"/>
          <p14:tracePt t="44655" x="2062163" y="2544763"/>
          <p14:tracePt t="44672" x="2054225" y="2536825"/>
          <p14:tracePt t="44688" x="2054225" y="2527300"/>
          <p14:tracePt t="44730" x="2062163" y="2544763"/>
          <p14:tracePt t="45068" x="2071688" y="2562225"/>
          <p14:tracePt t="45089" x="2089150" y="2581275"/>
          <p14:tracePt t="45091" x="2108200" y="2608263"/>
          <p14:tracePt t="45112" x="2125663" y="2625725"/>
          <p14:tracePt t="45124" x="2152650" y="2652713"/>
          <p14:tracePt t="45141" x="2197100" y="2670175"/>
          <p14:tracePt t="45157" x="2232025" y="2687638"/>
          <p14:tracePt t="45174" x="2366963" y="2724150"/>
          <p14:tracePt t="45191" x="2438400" y="2724150"/>
          <p14:tracePt t="45208" x="2473325" y="2724150"/>
          <p14:tracePt t="45225" x="2517775" y="2724150"/>
          <p14:tracePt t="45241" x="2687638" y="2741613"/>
          <p14:tracePt t="45258" x="2955925" y="2732088"/>
          <p14:tracePt t="45275" x="3036888" y="2724150"/>
          <p14:tracePt t="45292" x="3125788" y="2705100"/>
          <p14:tracePt t="45308" x="3179763" y="2705100"/>
          <p14:tracePt t="45326" x="3187700" y="2697163"/>
          <p14:tracePt t="45342" x="3214688" y="2697163"/>
          <p14:tracePt t="45359" x="3241675" y="2687638"/>
          <p14:tracePt t="45375" x="3322638" y="2670175"/>
          <p14:tracePt t="45392" x="3419475" y="2670175"/>
          <p14:tracePt t="45409" x="3446463" y="2670175"/>
          <p14:tracePt t="45427" x="3465513" y="2670175"/>
          <p14:tracePt t="45442" x="3500438" y="2670175"/>
          <p14:tracePt t="45459" x="3544888" y="2660650"/>
          <p14:tracePt t="45476" x="3608388" y="2660650"/>
          <p14:tracePt t="45494" x="3679825" y="2660650"/>
          <p14:tracePt t="45509" x="3786188" y="2643188"/>
          <p14:tracePt t="45526" x="3803650" y="2643188"/>
          <p14:tracePt t="45543" x="3795713" y="2616200"/>
          <p14:tracePt t="46428" x="3776663" y="2598738"/>
          <p14:tracePt t="46429" x="3670300" y="2571750"/>
          <p14:tracePt t="46451" x="3571875" y="2536825"/>
          <p14:tracePt t="46464" x="3394075" y="2482850"/>
          <p14:tracePt t="46481" x="3170238" y="2419350"/>
          <p14:tracePt t="46498" x="3071813" y="2384425"/>
          <p14:tracePt t="46518" x="2973388" y="2357438"/>
          <p14:tracePt t="46531" x="2776538" y="2295525"/>
          <p14:tracePt t="46548" x="2697163" y="2286000"/>
          <p14:tracePt t="46565" x="2660650" y="2259013"/>
          <p14:tracePt t="46585" x="2633663" y="2232025"/>
          <p14:tracePt t="46598" x="2589213" y="2205038"/>
          <p14:tracePt t="46615" x="2544763" y="2160588"/>
          <p14:tracePt t="46632" x="2527300" y="2152650"/>
          <p14:tracePt t="46653" x="2509838" y="2133600"/>
          <p14:tracePt t="46665" x="2465388" y="2108200"/>
          <p14:tracePt t="46682" x="2419350" y="2071688"/>
          <p14:tracePt t="46699" x="2401888" y="2054225"/>
          <p14:tracePt t="46720" x="2384425" y="2044700"/>
          <p14:tracePt t="46732" x="2339975" y="2009775"/>
          <p14:tracePt t="46749" x="2312988" y="2000250"/>
          <p14:tracePt t="46766" x="2286000" y="1982788"/>
          <p14:tracePt t="46783" x="2259013" y="1973263"/>
          <p14:tracePt t="46799" x="2251075" y="1965325"/>
          <p14:tracePt t="46833" x="2241550" y="1965325"/>
          <p14:tracePt t="46855" x="2232025" y="1965325"/>
          <p14:tracePt t="46856" x="2214563" y="1965325"/>
          <p14:tracePt t="46878" x="2197100" y="1965325"/>
          <p14:tracePt t="46883" x="2187575" y="1965325"/>
          <p14:tracePt t="46900" x="2179638" y="1965325"/>
          <p14:tracePt t="46917" x="2152650" y="1965325"/>
          <p14:tracePt t="46933" x="2116138" y="1965325"/>
          <p14:tracePt t="46950" x="2081213" y="1982788"/>
          <p14:tracePt t="46968" x="2054225" y="1990725"/>
          <p14:tracePt t="46984" x="2009775" y="2036763"/>
          <p14:tracePt t="47000" x="1973263" y="2116138"/>
          <p14:tracePt t="47017" x="1965325" y="2152650"/>
          <p14:tracePt t="47036" x="1946275" y="2179638"/>
          <p14:tracePt t="47051" x="1938338" y="2224088"/>
          <p14:tracePt t="47067" x="1919288" y="2322513"/>
          <p14:tracePt t="47084" x="1919288" y="2384425"/>
          <p14:tracePt t="47103" x="1919288" y="2438400"/>
          <p14:tracePt t="47118" x="1919288" y="2544763"/>
          <p14:tracePt t="47135" x="1919288" y="2598738"/>
          <p14:tracePt t="47151" x="1928813" y="2625725"/>
          <p14:tracePt t="47171" x="1938338" y="2652713"/>
          <p14:tracePt t="47185" x="1955800" y="2732088"/>
          <p14:tracePt t="47202" x="1982788" y="2795588"/>
          <p14:tracePt t="47218" x="2000250" y="2840038"/>
          <p14:tracePt t="47238" x="2017713" y="2874963"/>
          <p14:tracePt t="47252" x="2027238" y="2894013"/>
          <p14:tracePt t="47269" x="2054225" y="2938463"/>
          <p14:tracePt t="47285" x="2071688" y="2955925"/>
          <p14:tracePt t="47302" x="2081213" y="3000375"/>
          <p14:tracePt t="47319" x="2098675" y="3017838"/>
          <p14:tracePt t="47335" x="2125663" y="3054350"/>
          <p14:tracePt t="47353" x="2133600" y="3062288"/>
          <p14:tracePt t="47369" x="2152650" y="3089275"/>
          <p14:tracePt t="47386" x="2160588" y="3108325"/>
          <p14:tracePt t="47402" x="2179638" y="3125788"/>
          <p14:tracePt t="47419" x="2187575" y="3125788"/>
          <p14:tracePt t="47436" x="2197100" y="3125788"/>
          <p14:tracePt t="47474" x="2205038" y="3125788"/>
          <p14:tracePt t="47508" x="2214563" y="3125788"/>
          <p14:tracePt t="47530" x="2232025" y="3125788"/>
          <p14:tracePt t="47564" x="2251075" y="3125788"/>
          <p14:tracePt t="47565" x="2276475" y="3125788"/>
          <p14:tracePt t="47587" x="2295525" y="3125788"/>
          <p14:tracePt t="47589" x="2330450" y="3098800"/>
          <p14:tracePt t="47609" x="2374900" y="3071813"/>
          <p14:tracePt t="47620" x="2446338" y="3027363"/>
          <p14:tracePt t="47637" x="2509838" y="2973388"/>
          <p14:tracePt t="47654" x="2608263" y="2867025"/>
          <p14:tracePt t="47671" x="2633663" y="2813050"/>
          <p14:tracePt t="47687" x="2679700" y="2714625"/>
          <p14:tracePt t="47704" x="2687638" y="2679700"/>
          <p14:tracePt t="47721" x="2705100" y="2598738"/>
          <p14:tracePt t="47738" x="2705100" y="2571750"/>
          <p14:tracePt t="47754" x="2705100" y="2527300"/>
          <p14:tracePt t="47771" x="2705100" y="2500313"/>
          <p14:tracePt t="47788" x="2705100" y="2446338"/>
          <p14:tracePt t="47805" x="2687638" y="2401888"/>
          <p14:tracePt t="47821" x="2660650" y="2347913"/>
          <p14:tracePt t="47838" x="2660650" y="2339975"/>
          <p14:tracePt t="47855" x="2625725" y="2276475"/>
          <p14:tracePt t="47872" x="2616200" y="2259013"/>
          <p14:tracePt t="47888" x="2581275" y="2214563"/>
          <p14:tracePt t="47905" x="2554288" y="2197100"/>
          <p14:tracePt t="47922" x="2544763" y="2187575"/>
          <p14:tracePt t="47939" x="2536825" y="2179638"/>
          <p14:tracePt t="47955" x="2509838" y="2170113"/>
          <p14:tracePt t="47972" x="2500313" y="2160588"/>
          <p14:tracePt t="47989" x="2455863" y="2143125"/>
          <p14:tracePt t="48006" x="2438400" y="2133600"/>
          <p14:tracePt t="48022" x="2401888" y="2116138"/>
          <p14:tracePt t="48039" x="2393950" y="2108200"/>
          <p14:tracePt t="48056" x="2384425" y="2108200"/>
          <p14:tracePt t="48073" x="2374900" y="2108200"/>
          <p14:tracePt t="48089" x="2366963" y="2108200"/>
          <p14:tracePt t="48106" x="2357438" y="2108200"/>
          <p14:tracePt t="48123" x="2347913" y="2108200"/>
          <p14:tracePt t="48140" x="2330450" y="2108200"/>
          <p14:tracePt t="48156" x="2286000" y="2108200"/>
          <p14:tracePt t="48173" x="2259013" y="2116138"/>
          <p14:tracePt t="48190" x="2232025" y="2116138"/>
          <p14:tracePt t="48207" x="2224088" y="2116138"/>
          <p14:tracePt t="48223" x="2197100" y="2133600"/>
          <p14:tracePt t="48240" x="2187575" y="2133600"/>
          <p14:tracePt t="48257" x="2160588" y="2152650"/>
          <p14:tracePt t="48274" x="2133600" y="2160588"/>
          <p14:tracePt t="48291" x="2108200" y="2187575"/>
          <p14:tracePt t="48307" x="2108200" y="2205038"/>
          <p14:tracePt t="48324" x="2081213" y="2232025"/>
          <p14:tracePt t="48341" x="2071688" y="2241550"/>
          <p14:tracePt t="48358" x="2062163" y="2268538"/>
          <p14:tracePt t="48374" x="2054225" y="2276475"/>
          <p14:tracePt t="48391" x="2044700" y="2303463"/>
          <p14:tracePt t="48408" x="2044700" y="2312988"/>
          <p14:tracePt t="48424" x="2044700" y="2330450"/>
          <p14:tracePt t="48442" x="2044700" y="2366963"/>
          <p14:tracePt t="48458" x="2044700" y="2374900"/>
          <p14:tracePt t="48475" x="2044700" y="2411413"/>
          <p14:tracePt t="48492" x="2044700" y="2428875"/>
          <p14:tracePt t="48508" x="2044700" y="2455863"/>
          <p14:tracePt t="48525" x="2044700" y="2465388"/>
          <p14:tracePt t="48543" x="2044700" y="2482850"/>
          <p14:tracePt t="48559" x="2044700" y="2500313"/>
          <p14:tracePt t="48575" x="2044700" y="2517775"/>
          <p14:tracePt t="48592" x="2044700" y="2544763"/>
          <p14:tracePt t="48609" x="2044700" y="2581275"/>
          <p14:tracePt t="48626" x="2044700" y="2598738"/>
          <p14:tracePt t="48642" x="2044700" y="2625725"/>
          <p14:tracePt t="48659" x="2054225" y="2643188"/>
          <p14:tracePt t="48676" x="2062163" y="2670175"/>
          <p14:tracePt t="48693" x="2062163" y="2679700"/>
          <p14:tracePt t="48709" x="2062163" y="2697163"/>
          <p14:tracePt t="48726" x="2062163" y="2714625"/>
          <p14:tracePt t="48743" x="2081213" y="2759075"/>
          <p14:tracePt t="48760" x="2089150" y="2776538"/>
          <p14:tracePt t="48776" x="2098675" y="2803525"/>
          <p14:tracePt t="48793" x="2108200" y="2813050"/>
          <p14:tracePt t="48810" x="2116138" y="2822575"/>
          <p14:tracePt t="48827" x="2116138" y="2840038"/>
          <p14:tracePt t="48843" x="2133600" y="2867025"/>
          <p14:tracePt t="48861" x="2143125" y="2874963"/>
          <p14:tracePt t="48877" x="2160588" y="2901950"/>
          <p14:tracePt t="48894" x="2170113" y="2911475"/>
          <p14:tracePt t="48910" x="2187575" y="2938463"/>
          <p14:tracePt t="48927" x="2205038" y="2965450"/>
          <p14:tracePt t="48944" x="2205038" y="2973388"/>
          <p14:tracePt t="48970" x="2214563" y="2973388"/>
          <p14:tracePt t="48993" x="2224088" y="2973388"/>
          <p14:tracePt t="48994" x="2224088" y="2982913"/>
          <p14:tracePt t="49015" x="2232025" y="2982913"/>
          <p14:tracePt t="49039" x="2241550" y="2982913"/>
          <p14:tracePt t="49083" x="2251075" y="2982913"/>
          <p14:tracePt t="49084" x="2268538" y="2982913"/>
          <p14:tracePt t="49105" x="2276475" y="2982913"/>
          <p14:tracePt t="49111" x="2295525" y="2982913"/>
          <p14:tracePt t="49129" x="2312988" y="2965450"/>
          <p14:tracePt t="49145" x="2374900" y="2938463"/>
          <p14:tracePt t="49162" x="2438400" y="2911475"/>
          <p14:tracePt t="49179" x="2446338" y="2894013"/>
          <p14:tracePt t="49196" x="2465388" y="2884488"/>
          <p14:tracePt t="49212" x="2509838" y="2822575"/>
          <p14:tracePt t="49229" x="2581275" y="2714625"/>
          <p14:tracePt t="49246" x="2608263" y="2660650"/>
          <p14:tracePt t="49263" x="2633663" y="2598738"/>
          <p14:tracePt t="49279" x="2670175" y="2544763"/>
          <p14:tracePt t="49296" x="2670175" y="2490788"/>
          <p14:tracePt t="49313" x="2670175" y="2465388"/>
          <p14:tracePt t="49330" x="2670175" y="2428875"/>
          <p14:tracePt t="49346" x="2670175" y="2411413"/>
          <p14:tracePt t="49363" x="2660650" y="2366963"/>
          <p14:tracePt t="49380" x="2652713" y="2347913"/>
          <p14:tracePt t="49398" x="2652713" y="2330450"/>
          <p14:tracePt t="49413" x="2633663" y="2303463"/>
          <p14:tracePt t="49430" x="2625725" y="2295525"/>
          <p14:tracePt t="49447" x="2616200" y="2286000"/>
          <p14:tracePt t="49465" x="2616200" y="2268538"/>
          <p14:tracePt t="49480" x="2608263" y="2259013"/>
          <p14:tracePt t="49497" x="2589213" y="2251075"/>
          <p14:tracePt t="49514" x="2589213" y="2241550"/>
          <p14:tracePt t="49533" x="2581275" y="2224088"/>
          <p14:tracePt t="49547" x="2571750" y="2214563"/>
          <p14:tracePt t="49564" x="2544763" y="2187575"/>
          <p14:tracePt t="49581" x="2536825" y="2179638"/>
          <p14:tracePt t="49602" x="2527300" y="2170113"/>
          <p14:tracePt t="49623" x="2509838" y="2170113"/>
          <p14:tracePt t="49631" x="2500313" y="2170113"/>
          <p14:tracePt t="49648" x="2482850" y="2170113"/>
          <p14:tracePt t="49690" x="2465388" y="2170113"/>
          <p14:tracePt t="49691" x="2455863" y="2170113"/>
          <p14:tracePt t="49713" x="2438400" y="2170113"/>
          <p14:tracePt t="49714" x="2428875" y="2170113"/>
          <p14:tracePt t="49735" x="2419350" y="2170113"/>
          <p14:tracePt t="49748" x="2393950" y="2170113"/>
          <p14:tracePt t="49765" x="2357438" y="2170113"/>
          <p14:tracePt t="49782" x="2322513" y="2170113"/>
          <p14:tracePt t="49803" x="2295525" y="2187575"/>
          <p14:tracePt t="49815" x="2259013" y="2205038"/>
          <p14:tracePt t="49832" x="2232025" y="2205038"/>
          <p14:tracePt t="49849" x="2214563" y="2214563"/>
          <p14:tracePt t="49865" x="2187575" y="2259013"/>
          <p14:tracePt t="49883" x="2143125" y="2286000"/>
          <p14:tracePt t="49899" x="2133600" y="2295525"/>
          <p14:tracePt t="49916" x="2133600" y="2312988"/>
          <p14:tracePt t="49938" x="2133600" y="2330450"/>
          <p14:tracePt t="49949" x="2125663" y="2357438"/>
          <p14:tracePt t="49966" x="2125663" y="2374900"/>
          <p14:tracePt t="49983" x="2125663" y="2393950"/>
          <p14:tracePt t="49999" x="2170113" y="2438400"/>
          <p14:tracePt t="50016" x="2224088" y="2455863"/>
          <p14:tracePt t="50033" x="2286000" y="2465388"/>
          <p14:tracePt t="50050" x="2347913" y="2473325"/>
          <p14:tracePt t="50066" x="2500313" y="2473325"/>
          <p14:tracePt t="50083" x="2598738" y="2465388"/>
          <p14:tracePt t="50100" x="2652713" y="2446338"/>
          <p14:tracePt t="50118" x="2705100" y="2428875"/>
          <p14:tracePt t="50133" x="2751138" y="2411413"/>
          <p14:tracePt t="50150" x="2759075" y="2411413"/>
          <p14:tracePt t="50167" x="2768600" y="2411413"/>
          <p14:tracePt t="50187" x="2776538" y="2411413"/>
          <p14:tracePt t="50208" x="2795588" y="2411413"/>
          <p14:tracePt t="50230" x="2813050" y="2411413"/>
          <p14:tracePt t="50234" x="2840038" y="2411413"/>
          <p14:tracePt t="50253" x="2857500" y="2411413"/>
          <p14:tracePt t="50267" x="2867025" y="2411413"/>
          <p14:tracePt t="50284" x="2901950" y="2428875"/>
          <p14:tracePt t="50301" x="2919413" y="2438400"/>
          <p14:tracePt t="50321" x="2928938" y="2438400"/>
          <p14:tracePt t="50335" x="3027363" y="2455863"/>
          <p14:tracePt t="50351" x="3125788" y="2473325"/>
          <p14:tracePt t="50368" x="3160713" y="2473325"/>
          <p14:tracePt t="50388" x="3187700" y="2473325"/>
          <p14:tracePt t="50401" x="3259138" y="2490788"/>
          <p14:tracePt t="50419" x="3357563" y="2490788"/>
          <p14:tracePt t="50435" x="3411538" y="2500313"/>
          <p14:tracePt t="50455" x="3465513" y="2509838"/>
          <p14:tracePt t="50468" x="3517900" y="2509838"/>
          <p14:tracePt t="50485" x="3544888" y="2509838"/>
          <p14:tracePt t="50502" x="3554413" y="2509838"/>
          <p14:tracePt t="50523" x="3562350" y="2509838"/>
          <p14:tracePt t="50535" x="3608388" y="2517775"/>
          <p14:tracePt t="50552" x="3660775" y="2536825"/>
          <p14:tracePt t="50569" x="3714750" y="2544763"/>
          <p14:tracePt t="50590" x="3768725" y="2554288"/>
          <p14:tracePt t="50602" x="3803650" y="2554288"/>
          <p14:tracePt t="50619" x="3813175" y="2554288"/>
          <p14:tracePt t="50681" x="3822700" y="2554288"/>
          <p14:tracePt t="50703" x="3840163" y="2554288"/>
          <p14:tracePt t="50704" x="3830638" y="2554288"/>
          <p14:tracePt t="51221" x="3822700" y="2554288"/>
          <p14:tracePt t="51244" x="3822700" y="2562225"/>
          <p14:tracePt t="51266" x="3813175" y="2562225"/>
          <p14:tracePt t="51288" x="3803650" y="2562225"/>
          <p14:tracePt t="51289" x="3786188" y="2562225"/>
          <p14:tracePt t="51310" x="3759200" y="2562225"/>
          <p14:tracePt t="51323" x="3751263" y="2571750"/>
          <p14:tracePt t="51340" x="3741738" y="2581275"/>
          <p14:tracePt t="51378" x="3724275" y="2581275"/>
          <p14:tracePt t="51379" x="3714750" y="2581275"/>
          <p14:tracePt t="51400" x="3705225" y="2581275"/>
          <p14:tracePt t="51407" x="3705225" y="2589213"/>
          <p14:tracePt t="51423" x="3705225" y="2598738"/>
          <p14:tracePt t="51440" x="3714750" y="2598738"/>
          <p14:tracePt t="51760" x="3724275" y="2598738"/>
          <p14:tracePt t="51828" x="3741738" y="2598738"/>
          <p14:tracePt t="51829" x="3751263" y="2598738"/>
          <p14:tracePt t="51874" x="3759200" y="2598738"/>
          <p14:tracePt t="51896" x="3768725" y="2598738"/>
          <p14:tracePt t="51918" x="3776663" y="2598738"/>
          <p14:tracePt t="51940" x="3786188" y="2598738"/>
          <p14:tracePt t="51963" x="3795713" y="2598738"/>
          <p14:tracePt t="51964" x="3803650" y="2598738"/>
          <p14:tracePt t="51986" x="3813175" y="2598738"/>
          <p14:tracePt t="52165" x="3822700" y="2589213"/>
          <p14:tracePt t="52167" x="3867150" y="2589213"/>
          <p14:tracePt t="52188" x="3902075" y="2589213"/>
          <p14:tracePt t="52194" x="3929063" y="2581275"/>
          <p14:tracePt t="52211" x="3956050" y="2581275"/>
          <p14:tracePt t="52228" x="4054475" y="2581275"/>
          <p14:tracePt t="52245" x="4116388" y="2581275"/>
          <p14:tracePt t="52261" x="4232275" y="2571750"/>
          <p14:tracePt t="52278" x="4276725" y="2562225"/>
          <p14:tracePt t="52295" x="4340225" y="2544763"/>
          <p14:tracePt t="52312" x="4357688" y="2544763"/>
          <p14:tracePt t="52328" x="4375150" y="2544763"/>
          <p14:tracePt t="52345" x="4429125" y="2544763"/>
          <p14:tracePt t="52362" x="4456113" y="2536825"/>
          <p14:tracePt t="52379" x="4537075" y="2536825"/>
          <p14:tracePt t="52395" x="4589463" y="2536825"/>
          <p14:tracePt t="52412" x="4643438" y="2517775"/>
          <p14:tracePt t="52430" x="4660900" y="2517775"/>
          <p14:tracePt t="52446" x="4679950" y="2517775"/>
          <p14:tracePt t="52462" x="4705350" y="2517775"/>
          <p14:tracePt t="52479" x="4741863" y="2500313"/>
          <p14:tracePt t="52496" x="4795838" y="2500313"/>
          <p14:tracePt t="52514" x="4848225" y="2490788"/>
          <p14:tracePt t="52529" x="4911725" y="2482850"/>
          <p14:tracePt t="52546" x="4983163" y="2473325"/>
          <p14:tracePt t="52563" x="4991100" y="2473325"/>
          <p14:tracePt t="52582" x="5000625" y="2473325"/>
          <p14:tracePt t="52596" x="5018088" y="2473325"/>
          <p14:tracePt t="52616" x="5045075" y="2473325"/>
          <p14:tracePt t="52630" x="5099050" y="2473325"/>
          <p14:tracePt t="52647" x="5133975" y="2473325"/>
          <p14:tracePt t="52663" x="5170488" y="2473325"/>
          <p14:tracePt t="52680" x="5259388" y="2473325"/>
          <p14:tracePt t="52697" x="5394325" y="2473325"/>
          <p14:tracePt t="52714" x="5438775" y="2473325"/>
          <p14:tracePt t="52730" x="5491163" y="2473325"/>
          <p14:tracePt t="52747" x="5572125" y="2473325"/>
          <p14:tracePt t="52764" x="5599113" y="2473325"/>
          <p14:tracePt t="52784" x="5626100" y="2473325"/>
          <p14:tracePt t="52797" x="5643563" y="2473325"/>
          <p14:tracePt t="52814" x="5688013" y="2473325"/>
          <p14:tracePt t="52831" x="5715000" y="2473325"/>
          <p14:tracePt t="52848" x="5857875" y="2473325"/>
          <p14:tracePt t="52864" x="5956300" y="2473325"/>
          <p14:tracePt t="52881" x="6116638" y="2465388"/>
          <p14:tracePt t="52898" x="6180138" y="2455863"/>
          <p14:tracePt t="52915" x="6197600" y="2455863"/>
          <p14:tracePt t="52931" x="6215063" y="2455863"/>
          <p14:tracePt t="52964" x="6224588" y="2455863"/>
          <p14:tracePt t="52975" x="6269038" y="2455863"/>
          <p14:tracePt t="52986" x="6323013" y="2455863"/>
          <p14:tracePt t="52999" x="6367463" y="2455863"/>
          <p14:tracePt t="53015" x="6438900" y="2455863"/>
          <p14:tracePt t="53032" x="6456363" y="2455863"/>
          <p14:tracePt t="53049" x="6483350" y="2455863"/>
          <p14:tracePt t="53066" x="6500813" y="2455863"/>
          <p14:tracePt t="53082" x="6562725" y="2455863"/>
          <p14:tracePt t="53099" x="6616700" y="2455863"/>
          <p14:tracePt t="53116" x="6697663" y="2455863"/>
          <p14:tracePt t="53133" x="6884988" y="2455863"/>
          <p14:tracePt t="53149" x="6983413" y="2465388"/>
          <p14:tracePt t="53166" x="7081838" y="2465388"/>
          <p14:tracePt t="53183" x="7089775" y="2465388"/>
          <p14:tracePt t="53199" x="7108825" y="2465388"/>
          <p14:tracePt t="53216" x="7116763" y="2465388"/>
          <p14:tracePt t="53234" x="7134225" y="2473325"/>
          <p14:tracePt t="53250" x="7161213" y="2490788"/>
          <p14:tracePt t="53266" x="7215188" y="2509838"/>
          <p14:tracePt t="53283" x="7251700" y="2517775"/>
          <p14:tracePt t="53300" x="7286625" y="2536825"/>
          <p14:tracePt t="53317" x="7296150" y="2536825"/>
          <p14:tracePt t="53346" x="7313613" y="2544763"/>
          <p14:tracePt t="53358" x="7313613" y="2554288"/>
          <p14:tracePt t="53369" x="7313613" y="2562225"/>
          <p14:tracePt t="53391" x="7323138" y="2562225"/>
          <p14:tracePt t="53403" x="7331075" y="2581275"/>
          <p14:tracePt t="53417" x="7331075" y="2589213"/>
          <p14:tracePt t="53435" x="7331075" y="2598738"/>
          <p14:tracePt t="53451" x="7331075" y="2608263"/>
          <p14:tracePt t="53481" x="7331075" y="2616200"/>
          <p14:tracePt t="53527" x="7331075" y="2633663"/>
          <p14:tracePt t="53571" x="7331075" y="2643188"/>
          <p14:tracePt t="53583" x="7331075" y="2652713"/>
          <p14:tracePt t="53594" x="7323138" y="2652713"/>
          <p14:tracePt t="53605" x="7304088" y="2660650"/>
          <p14:tracePt t="53618" x="7296150" y="2670175"/>
          <p14:tracePt t="53635" x="7269163" y="2697163"/>
          <p14:tracePt t="53652" x="7251700" y="2697163"/>
          <p14:tracePt t="53669" x="7205663" y="2724150"/>
          <p14:tracePt t="53685" x="7188200" y="2732088"/>
          <p14:tracePt t="53702" x="7126288" y="2751138"/>
          <p14:tracePt t="53719" x="7089775" y="2768600"/>
          <p14:tracePt t="53736" x="7010400" y="2786063"/>
          <p14:tracePt t="53753" x="6965950" y="2795588"/>
          <p14:tracePt t="53769" x="6813550" y="2840038"/>
          <p14:tracePt t="53786" x="6786563" y="2840038"/>
          <p14:tracePt t="53803" x="6697663" y="2847975"/>
          <p14:tracePt t="53819" x="6616700" y="2857500"/>
          <p14:tracePt t="53836" x="6572250" y="2867025"/>
          <p14:tracePt t="53853" x="6518275" y="2867025"/>
          <p14:tracePt t="53870" x="6394450" y="2894013"/>
          <p14:tracePt t="53886" x="6242050" y="2911475"/>
          <p14:tracePt t="53903" x="6180138" y="2919413"/>
          <p14:tracePt t="53920" x="6116638" y="2928938"/>
          <p14:tracePt t="53937" x="6054725" y="2938463"/>
          <p14:tracePt t="53953" x="5929313" y="2955925"/>
          <p14:tracePt t="53970" x="5867400" y="2965450"/>
          <p14:tracePt t="53987" x="5768975" y="2965450"/>
          <p14:tracePt t="54004" x="5634038" y="2965450"/>
          <p14:tracePt t="54022" x="5500688" y="2965450"/>
          <p14:tracePt t="54037" x="5348288" y="2965450"/>
          <p14:tracePt t="54054" x="5180013" y="2965450"/>
          <p14:tracePt t="54071" x="5099050" y="2973388"/>
          <p14:tracePt t="54089" x="5010150" y="2982913"/>
          <p14:tracePt t="54104" x="4840288" y="3000375"/>
          <p14:tracePt t="54121" x="4714875" y="3017838"/>
          <p14:tracePt t="54138" x="4652963" y="3017838"/>
          <p14:tracePt t="54157" x="4589463" y="3017838"/>
          <p14:tracePt t="54171" x="4510088" y="3017838"/>
          <p14:tracePt t="54188" x="4411663" y="3009900"/>
          <p14:tracePt t="54205" x="4357688" y="3000375"/>
          <p14:tracePt t="54224" x="4303713" y="2990850"/>
          <p14:tracePt t="54238" x="4160838" y="2973388"/>
          <p14:tracePt t="54255" x="4027488" y="2938463"/>
          <p14:tracePt t="54272" x="3983038" y="2928938"/>
          <p14:tracePt t="54292" x="3929063" y="2919413"/>
          <p14:tracePt t="54305" x="3848100" y="2901950"/>
          <p14:tracePt t="54322" x="3822700" y="2901950"/>
          <p14:tracePt t="54339" x="3813175" y="2901950"/>
          <p14:tracePt t="54383" x="3803650" y="2894013"/>
          <p14:tracePt t="54405" x="3776663" y="2884488"/>
          <p14:tracePt t="54427" x="3751263" y="2884488"/>
          <p14:tracePt t="54428" x="3732213" y="2867025"/>
          <p14:tracePt t="54449" x="3705225" y="2857500"/>
          <p14:tracePt t="54456" x="3670300" y="2822575"/>
          <p14:tracePt t="54473" x="3652838" y="2813050"/>
          <p14:tracePt t="54494" x="3643313" y="2803525"/>
          <p14:tracePt t="54506" x="3598863" y="2768600"/>
          <p14:tracePt t="54523" x="3589338" y="2768600"/>
          <p14:tracePt t="54540" x="3581400" y="2759075"/>
          <p14:tracePt t="54563" x="3581400" y="2751138"/>
          <p14:tracePt t="54608" x="3581400" y="2741613"/>
          <p14:tracePt t="54653" x="3581400" y="2732088"/>
          <p14:tracePt t="54674" x="3581400" y="2724150"/>
          <p14:tracePt t="54697" x="3581400" y="2714625"/>
          <p14:tracePt t="54764" x="3581400" y="2705100"/>
          <p14:tracePt t="54765" x="3581400" y="2697163"/>
          <p14:tracePt t="55148" x="3598863" y="2687638"/>
          <p14:tracePt t="55170" x="3608388" y="2679700"/>
          <p14:tracePt t="55192" x="3625850" y="2660650"/>
          <p14:tracePt t="55203" x="3633788" y="2652713"/>
          <p14:tracePt t="55210" x="3643313" y="2652713"/>
          <p14:tracePt t="55227" x="3660775" y="2643188"/>
          <p14:tracePt t="55244" x="3670300" y="2625725"/>
          <p14:tracePt t="55260" x="3687763" y="2625725"/>
          <p14:tracePt t="55282" x="3705225" y="2616200"/>
          <p14:tracePt t="55294" x="3732213" y="2608263"/>
          <p14:tracePt t="55311" x="3741738" y="2608263"/>
          <p14:tracePt t="55328" x="3751263" y="2608263"/>
          <p14:tracePt t="55349" x="3759200" y="2608263"/>
          <p14:tracePt t="55361" x="3803650" y="2589213"/>
          <p14:tracePt t="55378" x="3822700" y="2581275"/>
          <p14:tracePt t="55394" x="3840163" y="2581275"/>
          <p14:tracePt t="55411" x="3867150" y="2562225"/>
          <p14:tracePt t="55428" x="3875088" y="2562225"/>
          <p14:tracePt t="55444" x="3894138" y="2562225"/>
          <p14:tracePt t="56069" x="3902075" y="2562225"/>
          <p14:tracePt t="56070" x="3919538" y="2554288"/>
          <p14:tracePt t="56092" x="3938588" y="2554288"/>
          <p14:tracePt t="56098" x="3965575" y="2554288"/>
          <p14:tracePt t="56115" x="3983038" y="2554288"/>
          <p14:tracePt t="56131" x="3990975" y="2554288"/>
          <p14:tracePt t="56565" x="4000500" y="2554288"/>
          <p14:tracePt t="56587" x="4017963" y="2554288"/>
          <p14:tracePt t="56588" x="4017963" y="2544763"/>
          <p14:tracePt t="56609" x="4027488" y="2536825"/>
          <p14:tracePt t="56617" x="4044950" y="2536825"/>
          <p14:tracePt t="56634" x="3990975" y="2544763"/>
          <p14:tracePt t="56856" x="3911600" y="2562225"/>
          <p14:tracePt t="56868" x="3875088" y="2571750"/>
          <p14:tracePt t="56879" x="3830638" y="2581275"/>
          <p14:tracePt t="56890" x="3822700" y="2581275"/>
          <p14:tracePt t="56913" x="3813175" y="2581275"/>
          <p14:tracePt t="56924" x="3803650" y="2589213"/>
          <p14:tracePt t="56947" x="3803650" y="2616200"/>
          <p14:tracePt t="57307" x="3803650" y="2643188"/>
          <p14:tracePt t="57318" x="3803650" y="2687638"/>
          <p14:tracePt t="57329" x="3803650" y="2741613"/>
          <p14:tracePt t="57340" x="3803650" y="2768600"/>
          <p14:tracePt t="57354" x="3803650" y="2795588"/>
          <p14:tracePt t="57371" x="3803650" y="2813050"/>
          <p14:tracePt t="57388" x="3803650" y="2822575"/>
          <p14:tracePt t="57419" x="3803650" y="2830513"/>
          <p14:tracePt t="57430" x="3803650" y="2840038"/>
          <p14:tracePt t="57453" x="3803650" y="2847975"/>
          <p14:tracePt t="57487" x="3803650" y="2857500"/>
          <p14:tracePt t="57498" x="3813175" y="2874963"/>
          <p14:tracePt t="57509" x="3813175" y="2884488"/>
          <p14:tracePt t="57522" x="3813175" y="2894013"/>
          <p14:tracePt t="57554" x="3822700" y="2911475"/>
          <p14:tracePt t="57576" x="3830638" y="2919413"/>
          <p14:tracePt t="57588" x="3830638" y="2901950"/>
          <p14:tracePt t="58015" x="3830638" y="2857500"/>
          <p14:tracePt t="58027" x="3822700" y="2803525"/>
          <p14:tracePt t="58038" x="3813175" y="2786063"/>
          <p14:tracePt t="58049" x="3803650" y="2768600"/>
          <p14:tracePt t="58060" x="3803650" y="2751138"/>
          <p14:tracePt t="58075" x="3803650" y="2741613"/>
          <p14:tracePt t="58092" x="3795713" y="2732088"/>
          <p14:tracePt t="58109" x="3786188" y="2714625"/>
          <p14:tracePt t="58125" x="3759200" y="2660650"/>
          <p14:tracePt t="58142" x="3732213" y="2633663"/>
          <p14:tracePt t="58159" x="3724275" y="2554288"/>
          <p14:tracePt t="58175" x="3714750" y="2544763"/>
          <p14:tracePt t="58192" x="3705225" y="2527300"/>
          <p14:tracePt t="58209" x="3697288" y="2517775"/>
          <p14:tracePt t="58226" x="3670300" y="2490788"/>
          <p14:tracePt t="58242" x="3679825" y="2490788"/>
          <p14:tracePt t="58578" x="3679825" y="2482850"/>
          <p14:tracePt t="58601" x="3687763" y="2482850"/>
          <p14:tracePt t="58623" x="3697288" y="2482850"/>
          <p14:tracePt t="58624" x="3714750" y="2473325"/>
          <p14:tracePt t="58645" x="3741738" y="2473325"/>
          <p14:tracePt t="58647" x="3768725" y="2473325"/>
          <p14:tracePt t="58668" x="3795713" y="2473325"/>
          <p14:tracePt t="58678" x="3813175" y="2455863"/>
          <p14:tracePt t="58695" x="3830638" y="2446338"/>
          <p14:tracePt t="58713" x="3840163" y="2446338"/>
          <p14:tracePt t="58729" x="3884613" y="2446338"/>
          <p14:tracePt t="58745" x="3965575" y="2411413"/>
          <p14:tracePt t="58762" x="4027488" y="2393950"/>
          <p14:tracePt t="58780" x="4089400" y="2374900"/>
          <p14:tracePt t="58795" x="4116388" y="2357438"/>
          <p14:tracePt t="58814" x="4152900" y="2347913"/>
          <p14:tracePt t="58829" x="4187825" y="2330450"/>
          <p14:tracePt t="58846" x="4197350" y="2330450"/>
          <p14:tracePt t="58862" x="4205288" y="2330450"/>
          <p14:tracePt t="58904" x="4214813" y="2322513"/>
          <p14:tracePt t="58905" x="4224338" y="2322513"/>
          <p14:tracePt t="58926" x="4232275" y="2322513"/>
          <p14:tracePt t="58929" x="4241800" y="2322513"/>
          <p14:tracePt t="58949" x="4259263" y="2322513"/>
          <p14:tracePt t="58963" x="4259263" y="2312988"/>
          <p14:tracePt t="58980" x="4268788" y="2312988"/>
          <p14:tracePt t="59648" x="4286250" y="2312988"/>
          <p14:tracePt t="59669" x="4303713" y="2312988"/>
          <p14:tracePt t="59671" x="4313238" y="2312988"/>
          <p14:tracePt t="59691" x="4330700" y="2322513"/>
          <p14:tracePt t="59736" x="4340225" y="2330450"/>
          <p14:tracePt t="59738" x="4375150" y="2330450"/>
          <p14:tracePt t="59759" x="4411663" y="2330450"/>
          <p14:tracePt t="59767" x="4456113" y="2330450"/>
          <p14:tracePt t="59784" x="4465638" y="2330450"/>
          <p14:tracePt t="59804" x="4473575" y="2322513"/>
          <p14:tracePt t="59817" x="4491038" y="2322513"/>
          <p14:tracePt t="59834" x="4527550" y="2322513"/>
          <p14:tracePt t="59851" x="4572000" y="2322513"/>
          <p14:tracePt t="59871" x="4625975" y="2322513"/>
          <p14:tracePt t="59884" x="4679950" y="2322513"/>
          <p14:tracePt t="59901" x="4687888" y="2322513"/>
          <p14:tracePt t="59940" x="4714875" y="2330450"/>
          <p14:tracePt t="59961" x="4741863" y="2339975"/>
          <p14:tracePt t="59963" x="4795838" y="2347913"/>
          <p14:tracePt t="59984" x="4848225" y="2357438"/>
          <p14:tracePt t="59995" x="4857750" y="2366963"/>
          <p14:tracePt t="60002" x="4867275" y="2374900"/>
          <p14:tracePt t="60019" x="4875213" y="2374900"/>
          <p14:tracePt t="60035" x="4884738" y="2374900"/>
          <p14:tracePt t="60052" x="4884738" y="2384425"/>
          <p14:tracePt t="60069" x="4884738" y="2393950"/>
          <p14:tracePt t="60086" x="4884738" y="2401888"/>
          <p14:tracePt t="60102" x="4884738" y="2411413"/>
          <p14:tracePt t="60119" x="4894263" y="2446338"/>
          <p14:tracePt t="60136" x="4894263" y="2465388"/>
          <p14:tracePt t="60153" x="4902200" y="2482850"/>
          <p14:tracePt t="60169" x="4919663" y="2509838"/>
          <p14:tracePt t="60186" x="4929188" y="2509838"/>
          <p14:tracePt t="60209" x="4929188" y="2517775"/>
          <p14:tracePt t="60219" x="4929188" y="2527300"/>
          <p14:tracePt t="60236" x="4938713" y="2536825"/>
          <p14:tracePt t="60276" x="4956175" y="2536825"/>
          <p14:tracePt t="60278" x="4965700" y="2536825"/>
          <p14:tracePt t="60310" x="4983163" y="2544763"/>
          <p14:tracePt t="60366" x="5000625" y="2554288"/>
          <p14:tracePt t="60378" x="5037138" y="2554288"/>
          <p14:tracePt t="60389" x="5072063" y="2554288"/>
          <p14:tracePt t="60400" x="5116513" y="2554288"/>
          <p14:tracePt t="60411" x="5153025" y="2554288"/>
          <p14:tracePt t="60423" x="5170488" y="2562225"/>
          <p14:tracePt t="60437" x="5187950" y="2562225"/>
          <p14:tracePt t="60454" x="5214938" y="2562225"/>
          <p14:tracePt t="60501" x="5251450" y="2562225"/>
          <p14:tracePt t="60513" x="5276850" y="2571750"/>
          <p14:tracePt t="60524" x="5303838" y="2581275"/>
          <p14:tracePt t="60538" x="5322888" y="2581275"/>
          <p14:tracePt t="60554" x="5357813" y="2589213"/>
          <p14:tracePt t="60571" x="5384800" y="2589213"/>
          <p14:tracePt t="60588" x="5473700" y="2589213"/>
          <p14:tracePt t="60605" x="5545138" y="2598738"/>
          <p14:tracePt t="60622" x="5688013" y="2608263"/>
          <p14:tracePt t="60638" x="5776913" y="2608263"/>
          <p14:tracePt t="60655" x="5848350" y="2608263"/>
          <p14:tracePt t="60672" x="5857875" y="2608263"/>
          <p14:tracePt t="60689" x="5884863" y="2608263"/>
          <p14:tracePt t="60749" x="5911850" y="2608263"/>
          <p14:tracePt t="60760" x="5956300" y="2608263"/>
          <p14:tracePt t="60771" x="6010275" y="2608263"/>
          <p14:tracePt t="60783" x="6027738" y="2608263"/>
          <p14:tracePt t="60794" x="6045200" y="2608263"/>
          <p14:tracePt t="60806" x="6054725" y="2608263"/>
          <p14:tracePt t="60823" x="6072188" y="2608263"/>
          <p14:tracePt t="60839" x="6099175" y="2608263"/>
          <p14:tracePt t="60884" x="6126163" y="2608263"/>
          <p14:tracePt t="60895" x="6170613" y="2608263"/>
          <p14:tracePt t="60907" x="6224588" y="2608263"/>
          <p14:tracePt t="60918" x="6269038" y="2608263"/>
          <p14:tracePt t="60929" x="6323013" y="2608263"/>
          <p14:tracePt t="60940" x="6330950" y="2608263"/>
          <p14:tracePt t="60963" x="6357938" y="2608263"/>
          <p14:tracePt t="61019" x="6384925" y="2608263"/>
          <p14:tracePt t="61030" x="6402388" y="2608263"/>
          <p14:tracePt t="61041" x="6419850" y="2608263"/>
          <p14:tracePt t="61053" x="6438900" y="2608263"/>
          <p14:tracePt t="61064" x="6456363" y="2608263"/>
          <p14:tracePt t="61075" x="6473825" y="2608263"/>
          <p14:tracePt t="61091" x="6483350" y="2608263"/>
          <p14:tracePt t="61107" x="6465888" y="2608263"/>
          <p14:tracePt t="61255" x="6402388" y="2625725"/>
          <p14:tracePt t="61267" x="6323013" y="2643188"/>
          <p14:tracePt t="61278" x="6170613" y="2660650"/>
          <p14:tracePt t="61292" x="6018213" y="2670175"/>
          <p14:tracePt t="61309" x="5867400" y="2670175"/>
          <p14:tracePt t="61325" x="5822950" y="2679700"/>
          <p14:tracePt t="61342" x="5715000" y="2687638"/>
          <p14:tracePt t="61359" x="5670550" y="2687638"/>
          <p14:tracePt t="61375" x="5643563" y="2687638"/>
          <p14:tracePt t="61392" x="5634038" y="2687638"/>
          <p14:tracePt t="61414" x="5653088" y="2687638"/>
          <p14:tracePt t="61593" x="5680075" y="2687638"/>
          <p14:tracePt t="61594" x="5751513" y="2687638"/>
          <p14:tracePt t="61615" x="5840413" y="2687638"/>
          <p14:tracePt t="61627" x="6054725" y="2687638"/>
          <p14:tracePt t="61644" x="6161088" y="2687638"/>
          <p14:tracePt t="61660" x="6276975" y="2687638"/>
          <p14:tracePt t="61677" x="6446838" y="2687638"/>
          <p14:tracePt t="61694" x="6527800" y="2687638"/>
          <p14:tracePt t="61711" x="6616700" y="2687638"/>
          <p14:tracePt t="61727" x="6670675" y="2687638"/>
          <p14:tracePt t="61744" x="6680200" y="2687638"/>
          <p14:tracePt t="61761" x="6688138" y="2687638"/>
          <p14:tracePt t="61778" x="6705600" y="2687638"/>
          <p14:tracePt t="61795" x="6724650" y="2687638"/>
          <p14:tracePt t="61811" x="6759575" y="2687638"/>
          <p14:tracePt t="61828" x="6813550" y="2679700"/>
          <p14:tracePt t="61845" x="6840538" y="2679700"/>
          <p14:tracePt t="61861" x="6938963" y="2679700"/>
          <p14:tracePt t="61878" x="7000875" y="2670175"/>
          <p14:tracePt t="61895" x="7108825" y="2660650"/>
          <p14:tracePt t="61912" x="7161213" y="2660650"/>
          <p14:tracePt t="61929" x="7180263" y="2660650"/>
          <p14:tracePt t="61945" x="7197725" y="2660650"/>
          <p14:tracePt t="62009" x="7205663" y="2660650"/>
          <p14:tracePt t="62011" x="7188200" y="2660650"/>
          <p14:tracePt t="62663" x="7072313" y="2670175"/>
          <p14:tracePt t="62684" x="6929438" y="2697163"/>
          <p14:tracePt t="62695" x="6680200" y="2768600"/>
          <p14:tracePt t="62718" x="6438900" y="2840038"/>
          <p14:tracePt t="62719" x="6089650" y="2938463"/>
          <p14:tracePt t="62740" x="5741988" y="3036888"/>
          <p14:tracePt t="62749" x="5089525" y="3232150"/>
          <p14:tracePt t="62766" x="4776788" y="3295650"/>
          <p14:tracePt t="62785" x="4465638" y="3357563"/>
          <p14:tracePt t="62800" x="3803650" y="3589338"/>
          <p14:tracePt t="62816" x="3062288" y="3830638"/>
          <p14:tracePt t="62833" x="2732088" y="3919538"/>
          <p14:tracePt t="62853" x="2411413" y="4017963"/>
          <p14:tracePt t="62867" x="2187575" y="4062413"/>
          <p14:tracePt t="62883" x="1911350" y="4108450"/>
          <p14:tracePt t="62900" x="1884363" y="4108450"/>
          <p14:tracePt t="62920" x="1857375" y="4116388"/>
          <p14:tracePt t="62934" x="1830388" y="4116388"/>
          <p14:tracePt t="62951" x="1795463" y="4133850"/>
          <p14:tracePt t="62967" x="1751013" y="4133850"/>
          <p14:tracePt t="62988" x="1697038" y="4133850"/>
          <p14:tracePt t="63001" x="1544638" y="4152900"/>
          <p14:tracePt t="63017" x="1374775" y="4187825"/>
          <p14:tracePt t="63034" x="1339850" y="4187825"/>
          <p14:tracePt t="63055" x="1295400" y="4187825"/>
          <p14:tracePt t="63069" x="1285875" y="4187825"/>
          <p14:tracePt t="67099" x="1295400" y="4160838"/>
          <p14:tracePt t="67971" x="1303338" y="4133850"/>
          <p14:tracePt t="67973" x="1339850" y="4081463"/>
          <p14:tracePt t="67994" x="1384300" y="4017963"/>
          <p14:tracePt t="67995" x="1419225" y="3929063"/>
          <p14:tracePt t="68016" x="1455738" y="3840163"/>
          <p14:tracePt t="68027" x="1517650" y="3687763"/>
          <p14:tracePt t="68044" x="1544638" y="3660775"/>
          <p14:tracePt t="68062" x="1562100" y="3625850"/>
          <p14:tracePt t="68077" x="1589088" y="3581400"/>
          <p14:tracePt t="68094" x="1633538" y="3527425"/>
          <p14:tracePt t="68111" x="1652588" y="3500438"/>
          <p14:tracePt t="68129" x="1670050" y="3482975"/>
          <p14:tracePt t="68145" x="1679575" y="3429000"/>
          <p14:tracePt t="68161" x="1704975" y="3402013"/>
          <p14:tracePt t="68178" x="1714500" y="3384550"/>
          <p14:tracePt t="68198" x="1731963" y="3357563"/>
          <p14:tracePt t="68211" x="1741488" y="3348038"/>
          <p14:tracePt t="68228" x="1776413" y="3286125"/>
          <p14:tracePt t="68245" x="1803400" y="3276600"/>
          <p14:tracePt t="68264" x="1830388" y="3259138"/>
          <p14:tracePt t="68278" x="1901825" y="3197225"/>
          <p14:tracePt t="68295" x="1955800" y="3108325"/>
          <p14:tracePt t="68312" x="1982788" y="3071813"/>
          <p14:tracePt t="68332" x="2017713" y="3044825"/>
          <p14:tracePt t="68345" x="2098675" y="3009900"/>
          <p14:tracePt t="68362" x="2125663" y="2982913"/>
          <p14:tracePt t="68379" x="2133600" y="2973388"/>
          <p14:tracePt t="68399" x="2143125" y="2955925"/>
          <p14:tracePt t="68412" x="2179638" y="2955925"/>
          <p14:tracePt t="68429" x="2179638" y="2938463"/>
          <p14:tracePt t="68446" x="2187575" y="2938463"/>
          <p14:tracePt t="68468" x="2187575" y="2928938"/>
          <p14:tracePt t="68489" x="2187575" y="2919413"/>
          <p14:tracePt t="68496" x="2197100" y="2919413"/>
          <p14:tracePt t="68513" x="2197100" y="2911475"/>
          <p14:tracePt t="68545" x="2205038" y="2901950"/>
          <p14:tracePt t="68579" x="2214563" y="2894013"/>
          <p14:tracePt t="68590" x="2214563" y="2874963"/>
          <p14:tracePt t="68601" x="2224088" y="2867025"/>
          <p14:tracePt t="68613" x="2232025" y="2847975"/>
          <p14:tracePt t="68630" x="2251075" y="2830513"/>
          <p14:tracePt t="68648" x="2259013" y="2830513"/>
          <p14:tracePt t="68664" x="2276475" y="2803525"/>
          <p14:tracePt t="68680" x="2276475" y="2795588"/>
          <p14:tracePt t="68697" x="2276475" y="2786063"/>
          <p14:tracePt t="68714" x="2286000" y="2776538"/>
          <p14:tracePt t="68731" x="2295525" y="2768600"/>
          <p14:tracePt t="68781" x="2303463" y="2751138"/>
          <p14:tracePt t="68783" x="2303463" y="2732088"/>
          <p14:tracePt t="68798" x="2322513" y="2724150"/>
          <p14:tracePt t="68815" x="2330450" y="2724150"/>
          <p14:tracePt t="68831" x="2347913" y="2697163"/>
          <p14:tracePt t="68848" x="2347913" y="2679700"/>
          <p14:tracePt t="68865" x="2357438" y="2670175"/>
          <p14:tracePt t="68881" x="2366963" y="2633663"/>
          <p14:tracePt t="68898" x="2374900" y="2616200"/>
          <p14:tracePt t="68915" x="2384425" y="2589213"/>
          <p14:tracePt t="68932" x="2384425" y="2581275"/>
          <p14:tracePt t="68949" x="2393950" y="2554288"/>
          <p14:tracePt t="68965" x="2401888" y="2544763"/>
          <p14:tracePt t="68982" x="2411413" y="2517775"/>
          <p14:tracePt t="68999" x="2419350" y="2509838"/>
          <p14:tracePt t="69015" x="2419350" y="2482850"/>
          <p14:tracePt t="69032" x="2428875" y="2465388"/>
          <p14:tracePt t="69049" x="2428875" y="2428875"/>
          <p14:tracePt t="69066" x="2428875" y="2419350"/>
          <p14:tracePt t="69082" x="2446338" y="2411413"/>
          <p14:tracePt t="69099" x="2446338" y="2401888"/>
          <p14:tracePt t="69116" x="2446338" y="2384425"/>
          <p14:tracePt t="69133" x="2446338" y="2374900"/>
          <p14:tracePt t="69150" x="2455863" y="2366963"/>
          <p14:tracePt t="69166" x="2455863" y="2347913"/>
          <p14:tracePt t="69187" x="2455863" y="2330450"/>
          <p14:tracePt t="69200" x="2455863" y="2322513"/>
          <p14:tracePt t="69217" x="2455863" y="2303463"/>
          <p14:tracePt t="69233" x="2465388" y="2295525"/>
          <p14:tracePt t="69250" x="2465388" y="2286000"/>
          <p14:tracePt t="69276" x="2473325" y="2276475"/>
          <p14:tracePt t="69299" x="2473325" y="2268538"/>
          <p14:tracePt t="69321" x="2473325" y="2259013"/>
          <p14:tracePt t="69333" x="2482850" y="2259013"/>
          <p14:tracePt t="69366" x="2490788" y="2259013"/>
          <p14:tracePt t="69378" x="2490788" y="2251075"/>
          <p14:tracePt t="69400" x="2500313" y="2241550"/>
          <p14:tracePt t="69423" x="2509838" y="2241550"/>
          <p14:tracePt t="69468" x="2517775" y="2232025"/>
          <p14:tracePt t="69490" x="2527300" y="2232025"/>
          <p14:tracePt t="69502" x="2536825" y="2232025"/>
          <p14:tracePt t="69524" x="2554288" y="2224088"/>
          <p14:tracePt t="69546" x="2562225" y="2224088"/>
          <p14:tracePt t="69558" x="2589213" y="2224088"/>
          <p14:tracePt t="69569" x="2616200" y="2224088"/>
          <p14:tracePt t="69580" x="2643188" y="2214563"/>
          <p14:tracePt t="69591" x="2670175" y="2205038"/>
          <p14:tracePt t="69603" x="2705100" y="2197100"/>
          <p14:tracePt t="69619" x="2732088" y="2187575"/>
          <p14:tracePt t="69635" x="2741613" y="2179638"/>
          <p14:tracePt t="69652" x="2751138" y="2179638"/>
          <p14:tracePt t="69669" x="2786063" y="2179638"/>
          <p14:tracePt t="69686" x="2803525" y="2179638"/>
          <p14:tracePt t="69702" x="2822575" y="2179638"/>
          <p14:tracePt t="69719" x="2822575" y="2170113"/>
          <p14:tracePt t="69738" x="2840038" y="2170113"/>
          <p14:tracePt t="69753" x="2867025" y="2170113"/>
          <p14:tracePt t="69769" x="2901950" y="2170113"/>
          <p14:tracePt t="69786" x="2919413" y="2170113"/>
          <p14:tracePt t="69803" x="2955925" y="2170113"/>
          <p14:tracePt t="69820" x="2965450" y="2170113"/>
          <p14:tracePt t="69836" x="2973388" y="2170113"/>
          <p14:tracePt t="69853" x="3000375" y="2170113"/>
          <p14:tracePt t="69870" x="3054350" y="2160588"/>
          <p14:tracePt t="69887" x="3081338" y="2160588"/>
          <p14:tracePt t="69903" x="3125788" y="2160588"/>
          <p14:tracePt t="69920" x="3143250" y="2160588"/>
          <p14:tracePt t="69937" x="3170238" y="2160588"/>
          <p14:tracePt t="69954" x="3179763" y="2160588"/>
          <p14:tracePt t="69974" x="3197225" y="2160588"/>
          <p14:tracePt t="69996" x="3214688" y="2160588"/>
          <p14:tracePt t="70008" x="3241675" y="2160588"/>
          <p14:tracePt t="70021" x="3259138" y="2160588"/>
          <p14:tracePt t="70038" x="3313113" y="2160588"/>
          <p14:tracePt t="70054" x="3330575" y="2160588"/>
          <p14:tracePt t="70071" x="3367088" y="2160588"/>
          <p14:tracePt t="70088" x="3375025" y="2160588"/>
          <p14:tracePt t="70104" x="3402013" y="2160588"/>
          <p14:tracePt t="70121" x="3411538" y="2160588"/>
          <p14:tracePt t="70143" x="3419475" y="2160588"/>
          <p14:tracePt t="70155" x="3429000" y="2160588"/>
          <p14:tracePt t="70172" x="3482975" y="2160588"/>
          <p14:tracePt t="70188" x="3509963" y="2160588"/>
          <p14:tracePt t="70205" x="3562350" y="2160588"/>
          <p14:tracePt t="70222" x="3581400" y="2160588"/>
          <p14:tracePt t="70239" x="3616325" y="2160588"/>
          <p14:tracePt t="70256" x="3633788" y="2160588"/>
          <p14:tracePt t="70272" x="3687763" y="2160588"/>
          <p14:tracePt t="70289" x="3714750" y="2160588"/>
          <p14:tracePt t="70305" x="3732213" y="2160588"/>
          <p14:tracePt t="70322" x="3768725" y="2152650"/>
          <p14:tracePt t="70339" x="3795713" y="2143125"/>
          <p14:tracePt t="70356" x="3830638" y="2143125"/>
          <p14:tracePt t="70373" x="3848100" y="2143125"/>
          <p14:tracePt t="70390" x="3867150" y="2143125"/>
          <p14:tracePt t="70406" x="3894138" y="2143125"/>
          <p14:tracePt t="70423" x="3919538" y="2143125"/>
          <p14:tracePt t="70440" x="3929063" y="2143125"/>
          <p14:tracePt t="70459" x="3946525" y="2143125"/>
          <p14:tracePt t="70480" x="3965575" y="2143125"/>
          <p14:tracePt t="70490" x="3990975" y="2143125"/>
          <p14:tracePt t="70507" x="4010025" y="2143125"/>
          <p14:tracePt t="70525" x="4027488" y="2143125"/>
          <p14:tracePt t="70540" x="4037013" y="2133600"/>
          <p14:tracePt t="70557" x="4044950" y="2133600"/>
          <p14:tracePt t="70574" x="4062413" y="2133600"/>
          <p14:tracePt t="70593" x="4071938" y="2133600"/>
          <p14:tracePt t="70607" x="4081463" y="2133600"/>
          <p14:tracePt t="70639" x="4089400" y="2133600"/>
          <p14:tracePt t="70660" x="4098925" y="2125663"/>
          <p14:tracePt t="70728" x="4108450" y="2125663"/>
          <p14:tracePt t="70885" x="4116388" y="2125663"/>
          <p14:tracePt t="70886" x="4108450" y="2125663"/>
          <p14:tracePt t="71404" x="4081463" y="2125663"/>
          <p14:tracePt t="71425" x="4044950" y="2125663"/>
          <p14:tracePt t="71426" x="3965575" y="2125663"/>
          <p14:tracePt t="71448" x="3894138" y="2133600"/>
          <p14:tracePt t="71461" x="3536950" y="2152650"/>
          <p14:tracePt t="71478" x="3187700" y="2152650"/>
          <p14:tracePt t="71495" x="3143250" y="2152650"/>
          <p14:tracePt t="71515" x="3089275" y="2152650"/>
          <p14:tracePt t="71529" x="3036888" y="2152650"/>
          <p14:tracePt t="71545" x="2938463" y="2152650"/>
          <p14:tracePt t="71562" x="2894013" y="2152650"/>
          <p14:tracePt t="71583" x="2840038" y="2152650"/>
          <p14:tracePt t="71595" x="2768600" y="2152650"/>
          <p14:tracePt t="71612" x="2589213" y="2143125"/>
          <p14:tracePt t="71629" x="2562225" y="2133600"/>
          <p14:tracePt t="71650" x="2536825" y="2133600"/>
          <p14:tracePt t="71663" x="2509838" y="2133600"/>
          <p14:tracePt t="71679" x="2482850" y="2125663"/>
          <p14:tracePt t="71696" x="2455863" y="2116138"/>
          <p14:tracePt t="71713" x="2401888" y="2108200"/>
          <p14:tracePt t="71730" x="2374900" y="2108200"/>
          <p14:tracePt t="71746" x="2374900" y="2098675"/>
          <p14:tracePt t="71808" x="2374900" y="2089150"/>
          <p14:tracePt t="71810" x="2366963" y="2081213"/>
          <p14:tracePt t="71832" x="2357438" y="2081213"/>
          <p14:tracePt t="71853" x="2339975" y="2071688"/>
          <p14:tracePt t="71854" x="2339975" y="2062163"/>
          <p14:tracePt t="71875" x="2330450" y="2062163"/>
          <p14:tracePt t="71880" x="2330450" y="2054225"/>
          <p14:tracePt t="71898" x="2330450" y="2044700"/>
          <p14:tracePt t="71943" x="2322513" y="2036763"/>
          <p14:tracePt t="71944" x="2312988" y="2036763"/>
          <p14:tracePt t="71965" x="2303463" y="2036763"/>
          <p14:tracePt t="71988" x="2303463" y="2027238"/>
          <p14:tracePt t="71989" x="2295525" y="2027238"/>
          <p14:tracePt t="72100" x="2286000" y="2027238"/>
          <p14:tracePt t="72101" x="2276475" y="2027238"/>
          <p14:tracePt t="72146" x="2268538" y="2027238"/>
          <p14:tracePt t="72168" x="2259013" y="2027238"/>
          <p14:tracePt t="72169" x="2232025" y="2027238"/>
          <p14:tracePt t="72190" x="2197100" y="2036763"/>
          <p14:tracePt t="72200" x="2179638" y="2036763"/>
          <p14:tracePt t="72216" x="2160588" y="2036763"/>
          <p14:tracePt t="72235" x="2152650" y="2044700"/>
          <p14:tracePt t="72249" x="2116138" y="2062163"/>
          <p14:tracePt t="72266" x="2054225" y="2071688"/>
          <p14:tracePt t="72282" x="2036763" y="2081213"/>
          <p14:tracePt t="72303" x="2017713" y="2089150"/>
          <p14:tracePt t="72316" x="1990725" y="2098675"/>
          <p14:tracePt t="72333" x="1938338" y="2098675"/>
          <p14:tracePt t="72349" x="1911350" y="2116138"/>
          <p14:tracePt t="72370" x="1893888" y="2125663"/>
          <p14:tracePt t="72383" x="1866900" y="2143125"/>
          <p14:tracePt t="72400" x="1839913" y="2170113"/>
          <p14:tracePt t="72417" x="1830388" y="2179638"/>
          <p14:tracePt t="72438" x="1822450" y="2187575"/>
          <p14:tracePt t="72450" x="1795463" y="2205038"/>
          <p14:tracePt t="72467" x="1776413" y="2214563"/>
          <p14:tracePt t="72483" x="1768475" y="2232025"/>
          <p14:tracePt t="72500" x="1751013" y="2259013"/>
          <p14:tracePt t="72517" x="1741488" y="2268538"/>
          <p14:tracePt t="72534" x="1741488" y="2276475"/>
          <p14:tracePt t="72551" x="1741488" y="2286000"/>
          <p14:tracePt t="72567" x="1731963" y="2295525"/>
          <p14:tracePt t="72584" x="1731963" y="2339975"/>
          <p14:tracePt t="72601" x="1731963" y="2347913"/>
          <p14:tracePt t="72618" x="1731963" y="2357438"/>
          <p14:tracePt t="72634" x="1731963" y="2401888"/>
          <p14:tracePt t="72651" x="1731963" y="2438400"/>
          <p14:tracePt t="72668" x="1731963" y="2455863"/>
          <p14:tracePt t="72685" x="1731963" y="2473325"/>
          <p14:tracePt t="72702" x="1731963" y="2500313"/>
          <p14:tracePt t="72718" x="1731963" y="2536825"/>
          <p14:tracePt t="72735" x="1731963" y="2554288"/>
          <p14:tracePt t="72753" x="1731963" y="2562225"/>
          <p14:tracePt t="72768" x="1731963" y="2589213"/>
          <p14:tracePt t="72785" x="1731963" y="2598738"/>
          <p14:tracePt t="72802" x="1731963" y="2608263"/>
          <p14:tracePt t="72820" x="1731963" y="2616200"/>
          <p14:tracePt t="72835" x="1731963" y="2660650"/>
          <p14:tracePt t="72853" x="1741488" y="2697163"/>
          <p14:tracePt t="72869" x="1741488" y="2714625"/>
          <p14:tracePt t="72888" x="1751013" y="2741613"/>
          <p14:tracePt t="72902" x="1768475" y="2776538"/>
          <p14:tracePt t="72919" x="1768475" y="2803525"/>
          <p14:tracePt t="72936" x="1768475" y="2813050"/>
          <p14:tracePt t="72956" x="1776413" y="2830513"/>
          <p14:tracePt t="72969" x="1776413" y="2847975"/>
          <p14:tracePt t="72986" x="1785938" y="2874963"/>
          <p14:tracePt t="73003" x="1785938" y="2884488"/>
          <p14:tracePt t="73023" x="1795463" y="2894013"/>
          <p14:tracePt t="73045" x="1803400" y="2911475"/>
          <p14:tracePt t="73053" x="1812925" y="2938463"/>
          <p14:tracePt t="73070" x="1822450" y="2946400"/>
          <p14:tracePt t="73090" x="1830388" y="2955925"/>
          <p14:tracePt t="73103" x="1839913" y="3000375"/>
          <p14:tracePt t="73120" x="1847850" y="3027363"/>
          <p14:tracePt t="73137" x="1857375" y="3036888"/>
          <p14:tracePt t="73158" x="1866900" y="3054350"/>
          <p14:tracePt t="73171" x="1874838" y="3071813"/>
          <p14:tracePt t="73187" x="1901825" y="3089275"/>
          <p14:tracePt t="73204" x="1911350" y="3108325"/>
          <p14:tracePt t="73225" x="1919288" y="3125788"/>
          <p14:tracePt t="73237" x="1928813" y="3133725"/>
          <p14:tracePt t="73254" x="1928813" y="3143250"/>
          <p14:tracePt t="73271" x="1938338" y="3152775"/>
          <p14:tracePt t="73288" x="1938338" y="3160713"/>
          <p14:tracePt t="73304" x="1946275" y="3160713"/>
          <p14:tracePt t="73321" x="1955800" y="3160713"/>
          <p14:tracePt t="73338" x="1955800" y="3170238"/>
          <p14:tracePt t="73361" x="1965325" y="3170238"/>
          <p14:tracePt t="73405" x="1982788" y="3170238"/>
          <p14:tracePt t="73406" x="1990725" y="3170238"/>
          <p14:tracePt t="73429" x="2009775" y="3179763"/>
          <p14:tracePt t="73450" x="2027238" y="3179763"/>
          <p14:tracePt t="73455" x="2044700" y="3187700"/>
          <p14:tracePt t="73473" x="2071688" y="3197225"/>
          <p14:tracePt t="73489" x="2089150" y="3197225"/>
          <p14:tracePt t="73506" x="2125663" y="3205163"/>
          <p14:tracePt t="73522" x="2152650" y="3205163"/>
          <p14:tracePt t="73539" x="2170113" y="3224213"/>
          <p14:tracePt t="73556" x="2187575" y="3224213"/>
          <p14:tracePt t="73573" x="2205038" y="3224213"/>
          <p14:tracePt t="73589" x="2224088" y="3224213"/>
          <p14:tracePt t="73630" x="2241550" y="3224213"/>
          <p14:tracePt t="73643" x="2259013" y="3224213"/>
          <p14:tracePt t="73698" x="2268538" y="3224213"/>
          <p14:tracePt t="73709" x="2286000" y="3224213"/>
          <p14:tracePt t="73720" x="2303463" y="3224213"/>
          <p14:tracePt t="73731" x="2330450" y="3224213"/>
          <p14:tracePt t="73743" x="2347913" y="3214688"/>
          <p14:tracePt t="73757" x="2357438" y="3214688"/>
          <p14:tracePt t="73774" x="2393950" y="3205163"/>
          <p14:tracePt t="73790" x="2411413" y="3205163"/>
          <p14:tracePt t="73807" x="2446338" y="3187700"/>
          <p14:tracePt t="73824" x="2465388" y="3187700"/>
          <p14:tracePt t="73841" x="2490788" y="3179763"/>
          <p14:tracePt t="73857" x="2517775" y="3179763"/>
          <p14:tracePt t="73874" x="2589213" y="3143250"/>
          <p14:tracePt t="73891" x="2625725" y="3125788"/>
          <p14:tracePt t="73908" x="2687638" y="3098800"/>
          <p14:tracePt t="73924" x="2714625" y="3081338"/>
          <p14:tracePt t="73941" x="2759075" y="3054350"/>
          <p14:tracePt t="73958" x="2776538" y="3044825"/>
          <p14:tracePt t="73975" x="2813050" y="3017838"/>
          <p14:tracePt t="73991" x="2840038" y="3017838"/>
          <p14:tracePt t="74008" x="2874963" y="2973388"/>
          <p14:tracePt t="74025" x="2901950" y="2955925"/>
          <p14:tracePt t="74042" x="2946400" y="2911475"/>
          <p14:tracePt t="74059" x="2965450" y="2894013"/>
          <p14:tracePt t="74075" x="2973388" y="2874963"/>
          <p14:tracePt t="74092" x="2982913" y="2857500"/>
          <p14:tracePt t="74109" x="3000375" y="2813050"/>
          <p14:tracePt t="74126" x="3017838" y="2776538"/>
          <p14:tracePt t="74142" x="3044825" y="2741613"/>
          <p14:tracePt t="74159" x="3044825" y="2732088"/>
          <p14:tracePt t="74176" x="3044825" y="2714625"/>
          <p14:tracePt t="74193" x="3044825" y="2705100"/>
          <p14:tracePt t="74209" x="3044825" y="2697163"/>
          <p14:tracePt t="74227" x="3044825" y="2687638"/>
          <p14:tracePt t="74243" x="3044825" y="2670175"/>
          <p14:tracePt t="74259" x="3044825" y="2652713"/>
          <p14:tracePt t="74276" x="3044825" y="2633663"/>
          <p14:tracePt t="74293" x="3044825" y="2598738"/>
          <p14:tracePt t="74310" x="3044825" y="2589213"/>
          <p14:tracePt t="74327" x="3036888" y="2562225"/>
          <p14:tracePt t="74343" x="3036888" y="2554288"/>
          <p14:tracePt t="74360" x="3027363" y="2536825"/>
          <p14:tracePt t="74377" x="3017838" y="2517775"/>
          <p14:tracePt t="74394" x="3000375" y="2473325"/>
          <p14:tracePt t="74410" x="3000375" y="2465388"/>
          <p14:tracePt t="74429" x="2990850" y="2446338"/>
          <p14:tracePt t="74444" x="2965450" y="2419350"/>
          <p14:tracePt t="74461" x="2965450" y="2401888"/>
          <p14:tracePt t="74477" x="2955925" y="2393950"/>
          <p14:tracePt t="74497" x="2946400" y="2384425"/>
          <p14:tracePt t="74519" x="2946400" y="2374900"/>
          <p14:tracePt t="74528" x="2938463" y="2366963"/>
          <p14:tracePt t="74544" x="2928938" y="2366963"/>
          <p14:tracePt t="74586" x="2919413" y="2366963"/>
          <p14:tracePt t="74588" x="2911475" y="2357438"/>
          <p14:tracePt t="74610" x="2901950" y="2347913"/>
          <p14:tracePt t="74654" x="2894013" y="2347913"/>
          <p14:tracePt t="74655" x="2884488" y="2339975"/>
          <p14:tracePt t="74676" x="2874963" y="2339975"/>
          <p14:tracePt t="74678" x="2867025" y="2330450"/>
          <p14:tracePt t="74699" x="2857500" y="2322513"/>
          <p14:tracePt t="74712" x="2847975" y="2312988"/>
          <p14:tracePt t="74729" x="2822575" y="2303463"/>
          <p14:tracePt t="74745" x="2803525" y="2286000"/>
          <p14:tracePt t="74789" x="2795588" y="2276475"/>
          <p14:tracePt t="74790" x="2786063" y="2276475"/>
          <p14:tracePt t="74811" x="2768600" y="2276475"/>
          <p14:tracePt t="74813" x="2768600" y="2268538"/>
          <p14:tracePt t="74834" x="2759075" y="2268538"/>
          <p14:tracePt t="74846" x="2732088" y="2241550"/>
          <p14:tracePt t="74863" x="2724150" y="2232025"/>
          <p14:tracePt t="74879" x="2714625" y="2224088"/>
          <p14:tracePt t="74896" x="2687638" y="2214563"/>
          <p14:tracePt t="74913" x="2660650" y="2205038"/>
          <p14:tracePt t="74930" x="2652713" y="2197100"/>
          <p14:tracePt t="74947" x="2633663" y="2187575"/>
          <p14:tracePt t="74963" x="2625725" y="2187575"/>
          <p14:tracePt t="74980" x="2598738" y="2179638"/>
          <p14:tracePt t="74997" x="2589213" y="2179638"/>
          <p14:tracePt t="75015" x="2581275" y="2170113"/>
          <p14:tracePt t="75036" x="2571750" y="2170113"/>
          <p14:tracePt t="75047" x="2554288" y="2152650"/>
          <p14:tracePt t="75064" x="2544763" y="2152650"/>
          <p14:tracePt t="75105" x="2536825" y="2152650"/>
          <p14:tracePt t="75127" x="2527300" y="2152650"/>
          <p14:tracePt t="75149" x="2527300" y="2143125"/>
          <p14:tracePt t="75150" x="2517775" y="2143125"/>
          <p14:tracePt t="75171" x="2500313" y="2143125"/>
          <p14:tracePt t="75181" x="2490788" y="2143125"/>
          <p14:tracePt t="75198" x="2482850" y="2133600"/>
          <p14:tracePt t="75218" x="2473325" y="2133600"/>
          <p14:tracePt t="75239" x="2465388" y="2133600"/>
          <p14:tracePt t="75284" x="2455863" y="2133600"/>
          <p14:tracePt t="75329" x="2446338" y="2133600"/>
          <p14:tracePt t="75330" x="2438400" y="2133600"/>
          <p14:tracePt t="75352" x="2428875" y="2133600"/>
          <p14:tracePt t="75365" x="2419350" y="2133600"/>
          <p14:tracePt t="75382" x="2411413" y="2133600"/>
          <p14:tracePt t="75399" x="2393950" y="2133600"/>
          <p14:tracePt t="75419" x="2384425" y="2133600"/>
          <p14:tracePt t="75432" x="2357438" y="2133600"/>
          <p14:tracePt t="75449" x="2330450" y="2152650"/>
          <p14:tracePt t="75466" x="2322513" y="2152650"/>
          <p14:tracePt t="75487" x="2303463" y="2152650"/>
          <p14:tracePt t="75499" x="2303463" y="2160588"/>
          <p14:tracePt t="75516" x="2286000" y="2160588"/>
          <p14:tracePt t="75533" x="2268538" y="2170113"/>
          <p14:tracePt t="75550" x="2251075" y="2179638"/>
          <p14:tracePt t="75567" x="2241550" y="2187575"/>
          <p14:tracePt t="75588" x="2232025" y="2187575"/>
          <p14:tracePt t="75600" x="2224088" y="2187575"/>
          <p14:tracePt t="75617" x="2224088" y="2197100"/>
          <p14:tracePt t="75633" x="2205038" y="2197100"/>
          <p14:tracePt t="75650" x="2187575" y="2214563"/>
          <p14:tracePt t="75667" x="2160588" y="2224088"/>
          <p14:tracePt t="75684" x="2143125" y="2232025"/>
          <p14:tracePt t="75700" x="2133600" y="2241550"/>
          <p14:tracePt t="75723" x="2133600" y="2251075"/>
          <p14:tracePt t="75734" x="2116138" y="2259013"/>
          <p14:tracePt t="75751" x="2108200" y="2268538"/>
          <p14:tracePt t="75769" x="2098675" y="2286000"/>
          <p14:tracePt t="75791" x="2089150" y="2295525"/>
          <p14:tracePt t="75813" x="2081213" y="2303463"/>
          <p14:tracePt t="75818" x="2071688" y="2312988"/>
          <p14:tracePt t="75835" x="2062163" y="2330450"/>
          <p14:tracePt t="75851" x="2044700" y="2366963"/>
          <p14:tracePt t="75868" x="2044700" y="2411413"/>
          <p14:tracePt t="75885" x="2044700" y="2428875"/>
          <p14:tracePt t="75903" x="2044700" y="2438400"/>
          <p14:tracePt t="75918" x="2036763" y="2455863"/>
          <p14:tracePt t="75935" x="2027238" y="2509838"/>
          <p14:tracePt t="75952" x="2027238" y="2554288"/>
          <p14:tracePt t="75970" x="2027238" y="2581275"/>
          <p14:tracePt t="75985" x="2027238" y="2633663"/>
          <p14:tracePt t="76002" x="2027238" y="2679700"/>
          <p14:tracePt t="76019" x="2036763" y="2697163"/>
          <p14:tracePt t="76038" x="2044700" y="2759075"/>
          <p14:tracePt t="76052" x="2054225" y="2822575"/>
          <p14:tracePt t="76069" x="2054225" y="2857500"/>
          <p14:tracePt t="76086" x="2062163" y="2901950"/>
          <p14:tracePt t="76106" x="2081213" y="2938463"/>
          <p14:tracePt t="76119" x="2098675" y="2965450"/>
          <p14:tracePt t="76136" x="2108200" y="3017838"/>
          <p14:tracePt t="76153" x="2125663" y="3044825"/>
          <p14:tracePt t="76173" x="2133600" y="3062288"/>
          <p14:tracePt t="76186" x="2160588" y="3089275"/>
          <p14:tracePt t="76203" x="2160588" y="3108325"/>
          <p14:tracePt t="76220" x="2170113" y="3108325"/>
          <p14:tracePt t="76240" x="2170113" y="3116263"/>
          <p14:tracePt t="76263" x="2170113" y="3125788"/>
          <p14:tracePt t="76270" x="2179638" y="3125788"/>
          <p14:tracePt t="76308" x="2197100" y="3125788"/>
          <p14:tracePt t="76398" x="2205038" y="3125788"/>
          <p14:tracePt t="76399" x="2241550" y="3125788"/>
          <p14:tracePt t="76420" x="2286000" y="3116263"/>
          <p14:tracePt t="76422" x="2322513" y="3098800"/>
          <p14:tracePt t="76443" x="2366963" y="3081338"/>
          <p14:tracePt t="76454" x="2446338" y="3027363"/>
          <p14:tracePt t="76471" x="2473325" y="3017838"/>
          <p14:tracePt t="76488" x="2490788" y="3000375"/>
          <p14:tracePt t="76505" x="2536825" y="2965450"/>
          <p14:tracePt t="76521" x="2544763" y="2938463"/>
          <p14:tracePt t="76538" x="2554288" y="2928938"/>
          <p14:tracePt t="76555" x="2562225" y="2919413"/>
          <p14:tracePt t="76578" x="2571750" y="2911475"/>
          <p14:tracePt t="79598" x="2571750" y="2901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Electropneumatic </a:t>
            </a:r>
            <a:r>
              <a:rPr lang="id-ID" dirty="0" smtClean="0"/>
              <a:t>relay</a:t>
            </a:r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52292"/>
            <a:ext cx="2408945" cy="48788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0529" y="2214695"/>
            <a:ext cx="3797028" cy="2966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19" y="1764752"/>
            <a:ext cx="3309223" cy="42787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53775"/>
      </p:ext>
    </p:extLst>
  </p:cSld>
  <p:clrMapOvr>
    <a:masterClrMapping/>
  </p:clrMapOvr>
  <p:transition advTm="75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2" x="7348538" y="5018088"/>
          <p14:tracePt t="566" x="7340600" y="5018088"/>
          <p14:tracePt t="676" x="7304088" y="5018088"/>
          <p14:tracePt t="698" x="7269163" y="5018088"/>
          <p14:tracePt t="710" x="7224713" y="5027613"/>
          <p14:tracePt t="721" x="7188200" y="5045075"/>
          <p14:tracePt t="733" x="7126288" y="5062538"/>
          <p14:tracePt t="750" x="6929438" y="5126038"/>
          <p14:tracePt t="767" x="6804025" y="5170488"/>
          <p14:tracePt t="784" x="6643688" y="5224463"/>
          <p14:tracePt t="800" x="6572250" y="5241925"/>
          <p14:tracePt t="817" x="6429375" y="5268913"/>
          <p14:tracePt t="834" x="6367463" y="5276850"/>
          <p14:tracePt t="850" x="6286500" y="5286375"/>
          <p14:tracePt t="850" x="6197600" y="5295900"/>
          <p14:tracePt t="868" x="6108700" y="5313363"/>
          <p14:tracePt t="884" x="6027738" y="5322888"/>
          <p14:tracePt t="901" x="5848350" y="5340350"/>
          <p14:tracePt t="917" x="5741988" y="5348288"/>
          <p14:tracePt t="934" x="5510213" y="5357813"/>
          <p14:tracePt t="951" x="5394325" y="5357813"/>
          <p14:tracePt t="968" x="5126038" y="5357813"/>
          <p14:tracePt t="984" x="5045075" y="5348288"/>
          <p14:tracePt t="1001" x="4946650" y="5322888"/>
          <p14:tracePt t="1018" x="4919663" y="5313363"/>
          <p14:tracePt t="1035" x="4894263" y="5303838"/>
          <p14:tracePt t="1052" x="4867275" y="5286375"/>
          <p14:tracePt t="1069" x="4803775" y="5259388"/>
          <p14:tracePt t="1085" x="4751388" y="5241925"/>
          <p14:tracePt t="1101" x="4572000" y="5116513"/>
          <p14:tracePt t="1117" x="4419600" y="5062538"/>
          <p14:tracePt t="1134" x="4010025" y="4911725"/>
          <p14:tracePt t="1151" x="3759200" y="4822825"/>
          <p14:tracePt t="1168" x="3303588" y="4679950"/>
          <p14:tracePt t="1184" x="3187700" y="4643438"/>
          <p14:tracePt t="1201" x="3036888" y="4562475"/>
          <p14:tracePt t="1218" x="2990850" y="4527550"/>
          <p14:tracePt t="1235" x="2874963" y="4438650"/>
          <p14:tracePt t="1252" x="2847975" y="4402138"/>
          <p14:tracePt t="1268" x="2776538" y="4330700"/>
          <p14:tracePt t="1285" x="2741613" y="4286250"/>
          <p14:tracePt t="1302" x="2643188" y="4152900"/>
          <p14:tracePt t="1319" x="2633663" y="4133850"/>
          <p14:tracePt t="1335" x="2625725" y="4116388"/>
          <p14:tracePt t="1352" x="2616200" y="4116388"/>
          <p14:tracePt t="1654" x="2608263" y="4116388"/>
          <p14:tracePt t="1655" x="2608263" y="4125913"/>
          <p14:tracePt t="1790" x="2608263" y="4143375"/>
          <p14:tracePt t="1811" x="2598738" y="4160838"/>
          <p14:tracePt t="1813" x="2581275" y="4179888"/>
          <p14:tracePt t="1834" x="2554288" y="4187825"/>
          <p14:tracePt t="1838" x="2544763" y="4187825"/>
          <p14:tracePt t="1858" x="2527300" y="4187825"/>
          <p14:tracePt t="1879" x="2509838" y="4187825"/>
          <p14:tracePt t="1888" x="2482850" y="4187825"/>
          <p14:tracePt t="1905" x="2465388" y="4187825"/>
          <p14:tracePt t="1924" x="2446338" y="4187825"/>
          <p14:tracePt t="1938" x="2411413" y="4187825"/>
          <p14:tracePt t="1955" x="2366963" y="4187825"/>
          <p14:tracePt t="1972" x="2347913" y="4179888"/>
          <p14:tracePt t="1991" x="2330450" y="4170363"/>
          <p14:tracePt t="2005" x="2322513" y="4160838"/>
          <p14:tracePt t="2022" x="2295525" y="4125913"/>
          <p14:tracePt t="2039" x="2268538" y="4081463"/>
          <p14:tracePt t="2059" x="2241550" y="4044950"/>
          <p14:tracePt t="2073" x="2170113" y="3911600"/>
          <p14:tracePt t="2089" x="2116138" y="3803650"/>
          <p14:tracePt t="2106" x="2108200" y="3768725"/>
          <p14:tracePt t="2126" x="2098675" y="3741738"/>
          <p14:tracePt t="2139" x="2098675" y="3670300"/>
          <p14:tracePt t="2156" x="2098675" y="3571875"/>
          <p14:tracePt t="2173" x="2108200" y="3455988"/>
          <p14:tracePt t="2194" x="2133600" y="3348038"/>
          <p14:tracePt t="2206" x="2133600" y="3322638"/>
          <p14:tracePt t="2223" x="2170113" y="3241675"/>
          <p14:tracePt t="2240" x="2197100" y="3187700"/>
          <p14:tracePt t="2257" x="2232025" y="3098800"/>
          <p14:tracePt t="2273" x="2251075" y="3071813"/>
          <p14:tracePt t="2290" x="2268538" y="3009900"/>
          <p14:tracePt t="2307" x="2276475" y="2982913"/>
          <p14:tracePt t="2324" x="2322513" y="2938463"/>
          <p14:tracePt t="2340" x="2330450" y="2911475"/>
          <p14:tracePt t="2357" x="2357438" y="2857500"/>
          <p14:tracePt t="2374" x="2366963" y="2822575"/>
          <p14:tracePt t="2391" x="2374900" y="2803525"/>
          <p14:tracePt t="2408" x="2384425" y="2795588"/>
          <p14:tracePt t="2424" x="2384425" y="2786063"/>
          <p14:tracePt t="2424" x="2384425" y="2776538"/>
          <p14:tracePt t="2441" x="2384425" y="2768600"/>
          <p14:tracePt t="2458" x="2384425" y="2759075"/>
          <p14:tracePt t="2474" x="2384425" y="2714625"/>
          <p14:tracePt t="2491" x="2384425" y="2687638"/>
          <p14:tracePt t="2508" x="2366963" y="2660650"/>
          <p14:tracePt t="2525" x="2357438" y="2652713"/>
          <p14:tracePt t="2542" x="2330450" y="2598738"/>
          <p14:tracePt t="2558" x="2303463" y="2554288"/>
          <p14:tracePt t="2575" x="2232025" y="2465388"/>
          <p14:tracePt t="2593" x="2214563" y="2438400"/>
          <p14:tracePt t="2609" x="2179638" y="2384425"/>
          <p14:tracePt t="2625" x="2179638" y="2366963"/>
          <p14:tracePt t="2642" x="2133600" y="2347913"/>
          <p14:tracePt t="2659" x="2125663" y="2347913"/>
          <p14:tracePt t="2675" x="2089150" y="2322513"/>
          <p14:tracePt t="2692" x="2071688" y="2312988"/>
          <p14:tracePt t="2709" x="1990725" y="2276475"/>
          <p14:tracePt t="2726" x="1938338" y="2268538"/>
          <p14:tracePt t="2745" x="1884363" y="2259013"/>
          <p14:tracePt t="2759" x="1830388" y="2259013"/>
          <p14:tracePt t="2776" x="1803400" y="2259013"/>
          <p14:tracePt t="2793" x="1776413" y="2259013"/>
          <p14:tracePt t="2810" x="1731963" y="2251075"/>
          <p14:tracePt t="2826" x="1724025" y="2251075"/>
          <p14:tracePt t="2847" x="1704975" y="2251075"/>
          <p14:tracePt t="2869" x="1687513" y="2251075"/>
          <p14:tracePt t="2877" x="1571625" y="2251075"/>
          <p14:tracePt t="2893" x="1554163" y="2251075"/>
          <p14:tracePt t="2914" x="1536700" y="2251075"/>
          <p14:tracePt t="2927" x="1490663" y="2251075"/>
          <p14:tracePt t="2944" x="1374775" y="2251075"/>
          <p14:tracePt t="2960" x="1339850" y="2251075"/>
          <p14:tracePt t="2981" x="1303338" y="2251075"/>
          <p14:tracePt t="2994" x="1285875" y="2251075"/>
          <p14:tracePt t="3015" x="1276350" y="2251075"/>
          <p14:tracePt t="3027" x="1258888" y="2251075"/>
          <p14:tracePt t="3044" x="1250950" y="2251075"/>
          <p14:tracePt t="3061" x="1241425" y="2251075"/>
          <p14:tracePt t="3127" x="1231900" y="2251075"/>
          <p14:tracePt t="3129" x="1214438" y="2276475"/>
          <p14:tracePt t="3150" x="1204913" y="2295525"/>
          <p14:tracePt t="3161" x="1196975" y="2303463"/>
          <p14:tracePt t="3178" x="1187450" y="2322513"/>
          <p14:tracePt t="3195" x="1179513" y="2339975"/>
          <p14:tracePt t="3212" x="1179513" y="2419350"/>
          <p14:tracePt t="3228" x="1160463" y="2517775"/>
          <p14:tracePt t="3245" x="1160463" y="2589213"/>
          <p14:tracePt t="3263" x="1160463" y="2660650"/>
          <p14:tracePt t="3279" x="1160463" y="2884488"/>
          <p14:tracePt t="3295" x="1196975" y="3108325"/>
          <p14:tracePt t="3312" x="1196975" y="3143250"/>
          <p14:tracePt t="3330" x="1196975" y="3179763"/>
          <p14:tracePt t="3346" x="1214438" y="3286125"/>
          <p14:tracePt t="3363" x="1231900" y="3384550"/>
          <p14:tracePt t="3379" x="1231900" y="3438525"/>
          <p14:tracePt t="3397" x="1231900" y="3482975"/>
          <p14:tracePt t="3413" x="1241425" y="3544888"/>
          <p14:tracePt t="3430" x="1258888" y="3670300"/>
          <p14:tracePt t="3446" x="1268413" y="3714750"/>
          <p14:tracePt t="3465" x="1276350" y="3768725"/>
          <p14:tracePt t="3480" x="1276350" y="3822700"/>
          <p14:tracePt t="3497" x="1276350" y="3867150"/>
          <p14:tracePt t="3513" x="1285875" y="3884613"/>
          <p14:tracePt t="3533" x="1295400" y="3902075"/>
          <p14:tracePt t="3547" x="1295400" y="4000500"/>
          <p14:tracePt t="3564" x="1295400" y="4098925"/>
          <p14:tracePt t="3580" x="1295400" y="4133850"/>
          <p14:tracePt t="3600" x="1303338" y="4179888"/>
          <p14:tracePt t="3614" x="1303338" y="4251325"/>
          <p14:tracePt t="3631" x="1303338" y="4276725"/>
          <p14:tracePt t="3647" x="1303338" y="4286250"/>
          <p14:tracePt t="3668" x="1303338" y="4295775"/>
          <p14:tracePt t="7598" x="1312863" y="4295775"/>
          <p14:tracePt t="7943" x="1322388" y="4295775"/>
          <p14:tracePt t="7954" x="1322388" y="4286250"/>
          <p14:tracePt t="7965" x="1322388" y="4268788"/>
          <p14:tracePt t="7976" x="1330325" y="4259263"/>
          <p14:tracePt t="7987" x="1339850" y="4259263"/>
          <p14:tracePt t="8003" x="1339850" y="4241800"/>
          <p14:tracePt t="8020" x="1347788" y="4232275"/>
          <p14:tracePt t="8037" x="1357313" y="4224338"/>
          <p14:tracePt t="8054" x="1366838" y="4197350"/>
          <p14:tracePt t="8070" x="1366838" y="4187825"/>
          <p14:tracePt t="8087" x="1374775" y="4160838"/>
          <p14:tracePt t="8104" x="1374775" y="4152900"/>
          <p14:tracePt t="8121" x="1374775" y="4108450"/>
          <p14:tracePt t="8137" x="1384300" y="4081463"/>
          <p14:tracePt t="8154" x="1401763" y="4027488"/>
          <p14:tracePt t="8172" x="1401763" y="4000500"/>
          <p14:tracePt t="8188" x="1419225" y="3946525"/>
          <p14:tracePt t="8204" x="1428750" y="3911600"/>
          <p14:tracePt t="8221" x="1438275" y="3857625"/>
          <p14:tracePt t="8238" x="1438275" y="3830638"/>
          <p14:tracePt t="8258" x="1438275" y="3776663"/>
          <p14:tracePt t="8271" x="1438275" y="3768725"/>
          <p14:tracePt t="8291" x="1438275" y="3751263"/>
          <p14:tracePt t="8305" x="1438275" y="3732213"/>
          <p14:tracePt t="8322" x="1446213" y="3724275"/>
          <p14:tracePt t="8339" x="1446213" y="3705225"/>
          <p14:tracePt t="8359" x="1446213" y="3697288"/>
          <p14:tracePt t="8372" x="1446213" y="3660775"/>
          <p14:tracePt t="8389" x="1446213" y="3633788"/>
          <p14:tracePt t="8405" x="1446213" y="3616325"/>
          <p14:tracePt t="8426" x="1446213" y="3598863"/>
          <p14:tracePt t="8439" x="1446213" y="3571875"/>
          <p14:tracePt t="8456" x="1446213" y="3544888"/>
          <p14:tracePt t="8473" x="1446213" y="3536950"/>
          <p14:tracePt t="8494" x="1446213" y="3527425"/>
          <p14:tracePt t="8506" x="1446213" y="3509963"/>
          <p14:tracePt t="8523" x="1446213" y="3490913"/>
          <p14:tracePt t="8540" x="1446213" y="3482975"/>
          <p14:tracePt t="8556" x="1446213" y="3465513"/>
          <p14:tracePt t="8573" x="1446213" y="3455988"/>
          <p14:tracePt t="8590" x="1446213" y="3446463"/>
          <p14:tracePt t="8607" x="1446213" y="3438525"/>
          <p14:tracePt t="9371" x="1446213" y="3429000"/>
          <p14:tracePt t="9394" x="1446213" y="3419475"/>
          <p14:tracePt t="9405" x="1446213" y="3402013"/>
          <p14:tracePt t="9416" x="1446213" y="3384550"/>
          <p14:tracePt t="9428" x="1446213" y="3367088"/>
          <p14:tracePt t="9444" x="1455738" y="3348038"/>
          <p14:tracePt t="9461" x="1455738" y="3303588"/>
          <p14:tracePt t="9478" x="1455738" y="3286125"/>
          <p14:tracePt t="9494" x="1455738" y="3259138"/>
          <p14:tracePt t="9511" x="1455738" y="3251200"/>
          <p14:tracePt t="9529" x="1455738" y="3232150"/>
          <p14:tracePt t="9545" x="1455738" y="3224213"/>
          <p14:tracePt t="9563" x="1455738" y="3214688"/>
          <p14:tracePt t="9585" x="1465263" y="3205163"/>
          <p14:tracePt t="9598" x="1473200" y="3187700"/>
          <p14:tracePt t="9619" x="1473200" y="3179763"/>
          <p14:tracePt t="9629" x="1473200" y="3152775"/>
          <p14:tracePt t="9645" x="1473200" y="3143250"/>
          <p14:tracePt t="9664" x="1473200" y="3133725"/>
          <p14:tracePt t="9686" x="1473200" y="3125788"/>
          <p14:tracePt t="9697" x="1473200" y="3116263"/>
          <p14:tracePt t="9720" x="1473200" y="3098800"/>
          <p14:tracePt t="9731" x="1473200" y="3089275"/>
          <p14:tracePt t="9754" x="1473200" y="3081338"/>
          <p14:tracePt t="9787" x="1473200" y="3071813"/>
          <p14:tracePt t="9810" x="1473200" y="3054350"/>
          <p14:tracePt t="9821" x="1473200" y="3044825"/>
          <p14:tracePt t="9833" x="1473200" y="3036888"/>
          <p14:tracePt t="9846" x="1473200" y="3017838"/>
          <p14:tracePt t="9863" x="1465263" y="3009900"/>
          <p14:tracePt t="9880" x="1455738" y="2955925"/>
          <p14:tracePt t="9897" x="1455738" y="2938463"/>
          <p14:tracePt t="9913" x="1446213" y="2938463"/>
          <p14:tracePt t="9934" x="1438275" y="2928938"/>
          <p14:tracePt t="9947" x="1438275" y="2919413"/>
          <p14:tracePt t="9968" x="1428750" y="2919413"/>
          <p14:tracePt t="10059" x="1419225" y="2919413"/>
          <p14:tracePt t="10080" x="1411288" y="2919413"/>
          <p14:tracePt t="10091" x="1401763" y="2919413"/>
          <p14:tracePt t="10114" x="1384300" y="2919413"/>
          <p14:tracePt t="10136" x="1374775" y="2919413"/>
          <p14:tracePt t="10139" x="1366838" y="2919413"/>
          <p14:tracePt t="10159" x="1357313" y="2919413"/>
          <p14:tracePt t="10181" x="1347788" y="2919413"/>
          <p14:tracePt t="10226" x="1339850" y="2919413"/>
          <p14:tracePt t="10249" x="1330325" y="2919413"/>
          <p14:tracePt t="10250" x="1322388" y="2919413"/>
          <p14:tracePt t="10272" x="1312863" y="2938463"/>
          <p14:tracePt t="10294" x="1295400" y="2946400"/>
          <p14:tracePt t="10299" x="1295400" y="2955925"/>
          <p14:tracePt t="10316" x="1295400" y="2973388"/>
          <p14:tracePt t="10339" x="1285875" y="2990850"/>
          <p14:tracePt t="10349" x="1285875" y="3071813"/>
          <p14:tracePt t="10366" x="1276350" y="3098800"/>
          <p14:tracePt t="10384" x="1268413" y="3125788"/>
          <p14:tracePt t="10399" x="1268413" y="3160713"/>
          <p14:tracePt t="10416" x="1268413" y="3224213"/>
          <p14:tracePt t="10433" x="1268413" y="3232150"/>
          <p14:tracePt t="10453" x="1268413" y="3241675"/>
          <p14:tracePt t="10474" x="1276350" y="3251200"/>
          <p14:tracePt t="10483" x="1276350" y="3268663"/>
          <p14:tracePt t="10500" x="1276350" y="3276600"/>
          <p14:tracePt t="10519" x="1276350" y="3286125"/>
          <p14:tracePt t="10533" x="1276350" y="3295650"/>
          <p14:tracePt t="10550" x="1285875" y="3303588"/>
          <p14:tracePt t="10567" x="1285875" y="3313113"/>
          <p14:tracePt t="10587" x="1285875" y="3322638"/>
          <p14:tracePt t="10600" x="1285875" y="3340100"/>
          <p14:tracePt t="10617" x="1295400" y="3340100"/>
          <p14:tracePt t="10634" x="1295400" y="3348038"/>
          <p14:tracePt t="10654" x="1295400" y="3357563"/>
          <p14:tracePt t="10676" x="1295400" y="3367088"/>
          <p14:tracePt t="10684" x="1295400" y="3384550"/>
          <p14:tracePt t="10701" x="1295400" y="3394075"/>
          <p14:tracePt t="10732" x="1303338" y="3394075"/>
          <p14:tracePt t="10834" x="1303338" y="3402013"/>
          <p14:tracePt t="10935" x="1312863" y="3402013"/>
          <p14:tracePt t="11317" x="1322388" y="3402013"/>
          <p14:tracePt t="11385" x="1330325" y="3394075"/>
          <p14:tracePt t="11386" x="1330325" y="3384550"/>
          <p14:tracePt t="11408" x="1330325" y="3375025"/>
          <p14:tracePt t="11421" x="1339850" y="3375025"/>
          <p14:tracePt t="11438" x="1339850" y="3357563"/>
          <p14:tracePt t="11455" x="1339850" y="3348038"/>
          <p14:tracePt t="11476" x="1339850" y="3340100"/>
          <p14:tracePt t="11499" x="1339850" y="3330575"/>
          <p14:tracePt t="11520" x="1339850" y="3322638"/>
          <p14:tracePt t="11542" x="1339850" y="3313113"/>
          <p14:tracePt t="11565" x="1339850" y="3295650"/>
          <p14:tracePt t="11587" x="1339850" y="3286125"/>
          <p14:tracePt t="11589" x="1339850" y="3276600"/>
          <p14:tracePt t="11610" x="1339850" y="3259138"/>
          <p14:tracePt t="11622" x="1339850" y="3251200"/>
          <p14:tracePt t="11639" x="1339850" y="3241675"/>
          <p14:tracePt t="11656" x="1339850" y="3232150"/>
          <p14:tracePt t="11673" x="1339850" y="3214688"/>
          <p14:tracePt t="11689" x="1339850" y="3205163"/>
          <p14:tracePt t="11706" x="1339850" y="3197225"/>
          <p14:tracePt t="11769" x="1339850" y="3187700"/>
          <p14:tracePt t="11791" x="1339850" y="3179763"/>
          <p14:tracePt t="13848" x="1339850" y="3205163"/>
          <p14:tracePt t="14209" x="1339850" y="3259138"/>
          <p14:tracePt t="14220" x="1339850" y="3303588"/>
          <p14:tracePt t="14242" x="1339850" y="3357563"/>
          <p14:tracePt t="14244" x="1339850" y="3411538"/>
          <p14:tracePt t="14265" x="1339850" y="3465513"/>
          <p14:tracePt t="14269" x="1339850" y="3473450"/>
          <p14:tracePt t="14287" x="1339850" y="3482975"/>
          <p14:tracePt t="14303" x="1339850" y="3554413"/>
          <p14:tracePt t="14320" x="1357313" y="3633788"/>
          <p14:tracePt t="14336" x="1357313" y="3660775"/>
          <p14:tracePt t="14355" x="1357313" y="3679825"/>
          <p14:tracePt t="14370" x="1357313" y="3697288"/>
          <p14:tracePt t="14387" x="1374775" y="3759200"/>
          <p14:tracePt t="14403" x="1374775" y="3768725"/>
          <p14:tracePt t="14424" x="1374775" y="3776663"/>
          <p14:tracePt t="14446" x="1374775" y="3786188"/>
          <p14:tracePt t="14467" x="1374775" y="3795713"/>
          <p14:tracePt t="14470" x="1374775" y="3813175"/>
          <p14:tracePt t="14490" x="1374775" y="3822700"/>
          <p14:tracePt t="14504" x="1374775" y="3830638"/>
          <p14:tracePt t="14521" x="1374775" y="3857625"/>
          <p14:tracePt t="14538" x="1384300" y="3867150"/>
          <p14:tracePt t="14558" x="1384300" y="3884613"/>
          <p14:tracePt t="14571" x="1384300" y="3902075"/>
          <p14:tracePt t="14588" x="1384300" y="3956050"/>
          <p14:tracePt t="14605" x="1384300" y="3973513"/>
          <p14:tracePt t="14625" x="1384300" y="3983038"/>
          <p14:tracePt t="14638" x="1384300" y="3990975"/>
          <p14:tracePt t="14670" x="1384300" y="4000500"/>
          <p14:tracePt t="14692" x="1384300" y="4010025"/>
          <p14:tracePt t="14737" x="1393825" y="4010025"/>
          <p14:tracePt t="14760" x="1393825" y="4017963"/>
          <p14:tracePt t="14782" x="1393825" y="4027488"/>
          <p14:tracePt t="14784" x="1393825" y="4037013"/>
          <p14:tracePt t="14806" x="1393825" y="4044950"/>
          <p14:tracePt t="14829" x="1393825" y="4054475"/>
          <p14:tracePt t="18848" x="1393825" y="4062413"/>
          <p14:tracePt t="19755" x="1393825" y="4081463"/>
          <p14:tracePt t="19777" x="1393825" y="4089400"/>
          <p14:tracePt t="19779" x="1393825" y="4098925"/>
          <p14:tracePt t="19801" x="1393825" y="4108450"/>
          <p14:tracePt t="19822" x="1393825" y="4116388"/>
          <p14:tracePt t="19845" x="1393825" y="4125913"/>
          <p14:tracePt t="19867" x="1393825" y="4133850"/>
          <p14:tracePt t="19869" x="1393825" y="4143375"/>
          <p14:tracePt t="19891" x="1393825" y="4152900"/>
          <p14:tracePt t="19912" x="1393825" y="4160838"/>
          <p14:tracePt t="19916" x="1393825" y="4170363"/>
          <p14:tracePt t="19935" x="1393825" y="4187825"/>
          <p14:tracePt t="19957" x="1393825" y="4197350"/>
          <p14:tracePt t="19966" x="1393825" y="4205288"/>
          <p14:tracePt t="20002" x="1393825" y="4214813"/>
          <p14:tracePt t="20025" x="1393825" y="4232275"/>
          <p14:tracePt t="20026" x="1393825" y="4241800"/>
          <p14:tracePt t="20047" x="1393825" y="4251325"/>
          <p14:tracePt t="20050" x="1393825" y="4259263"/>
          <p14:tracePt t="20070" x="1384300" y="4259263"/>
          <p14:tracePt t="20083" x="1384300" y="4276725"/>
          <p14:tracePt t="20100" x="1384300" y="4313238"/>
          <p14:tracePt t="20117" x="1384300" y="4322763"/>
          <p14:tracePt t="20133" x="1384300" y="4367213"/>
          <p14:tracePt t="20150" x="1374775" y="4367213"/>
          <p14:tracePt t="20167" x="1374775" y="4384675"/>
          <p14:tracePt t="20184" x="1374775" y="4394200"/>
          <p14:tracePt t="20200" x="1374775" y="4402138"/>
          <p14:tracePt t="20217" x="1374775" y="4419600"/>
          <p14:tracePt t="20234" x="1374775" y="4456113"/>
          <p14:tracePt t="20251" x="1374775" y="4465638"/>
          <p14:tracePt t="20267" x="1374775" y="4510088"/>
          <p14:tracePt t="20284" x="1374775" y="4518025"/>
          <p14:tracePt t="20301" x="1366838" y="4545013"/>
          <p14:tracePt t="20318" x="1366838" y="4554538"/>
          <p14:tracePt t="20334" x="1366838" y="4589463"/>
          <p14:tracePt t="20351" x="1366838" y="4608513"/>
          <p14:tracePt t="20368" x="1366838" y="4625975"/>
          <p14:tracePt t="20385" x="1366838" y="4643438"/>
          <p14:tracePt t="20402" x="1366838" y="4652963"/>
          <p14:tracePt t="20419" x="1366838" y="4660900"/>
          <p14:tracePt t="20441" x="1366838" y="4670425"/>
          <p14:tracePt t="20452" x="1366838" y="4679950"/>
          <p14:tracePt t="20497" x="1366838" y="4687888"/>
          <p14:tracePt t="20520" x="1366838" y="4697413"/>
          <p14:tracePt t="20587" x="1366838" y="4705350"/>
          <p14:tracePt t="20599" x="1366838" y="4714875"/>
          <p14:tracePt t="20621" x="1366838" y="4724400"/>
          <p14:tracePt t="20632" x="1366838" y="4732338"/>
          <p14:tracePt t="20644" x="1366838" y="4741863"/>
          <p14:tracePt t="20655" x="1366838" y="4751388"/>
          <p14:tracePt t="20670" x="1366838" y="4759325"/>
          <p14:tracePt t="20779" x="1366838" y="4768850"/>
          <p14:tracePt t="20801" x="1366838" y="4776788"/>
          <p14:tracePt t="20812" x="1366838" y="4786313"/>
          <p14:tracePt t="20824" x="1366838" y="4795838"/>
          <p14:tracePt t="20880" x="1366838" y="4803775"/>
          <p14:tracePt t="20891" x="1366838" y="4813300"/>
          <p14:tracePt t="21003" x="1366838" y="4822825"/>
          <p14:tracePt t="21048" x="1366838" y="4830763"/>
          <p14:tracePt t="25098" x="1366838" y="4822825"/>
          <p14:tracePt t="25515" x="1366838" y="4803775"/>
          <p14:tracePt t="25517" x="1366838" y="4786313"/>
          <p14:tracePt t="25537" x="1366838" y="4759325"/>
          <p14:tracePt t="25545" x="1366838" y="4751388"/>
          <p14:tracePt t="25562" x="1366838" y="4741863"/>
          <p14:tracePt t="25578" x="1366838" y="4732338"/>
          <p14:tracePt t="25595" x="1366838" y="4724400"/>
          <p14:tracePt t="25616" x="1366838" y="4714875"/>
          <p14:tracePt t="25629" x="1366838" y="4705350"/>
          <p14:tracePt t="25684" x="1366838" y="4697413"/>
          <p14:tracePt t="25685" x="1374775" y="4670425"/>
          <p14:tracePt t="25706" x="1384300" y="4643438"/>
          <p14:tracePt t="25717" x="1393825" y="4625975"/>
          <p14:tracePt t="25729" x="1411288" y="4616450"/>
          <p14:tracePt t="25746" x="1411288" y="4589463"/>
          <p14:tracePt t="25763" x="1419225" y="4554538"/>
          <p14:tracePt t="25780" x="1428750" y="4537075"/>
          <p14:tracePt t="25796" x="1428750" y="4510088"/>
          <p14:tracePt t="25813" x="1438275" y="4500563"/>
          <p14:tracePt t="25830" x="1446213" y="4483100"/>
          <p14:tracePt t="25847" x="1455738" y="4446588"/>
          <p14:tracePt t="25863" x="1455738" y="4419600"/>
          <p14:tracePt t="25880" x="1465263" y="4402138"/>
          <p14:tracePt t="25897" x="1473200" y="4384675"/>
          <p14:tracePt t="25915" x="1482725" y="4357688"/>
          <p14:tracePt t="25931" x="1482725" y="4348163"/>
          <p14:tracePt t="25947" x="1490663" y="4330700"/>
          <p14:tracePt t="25965" x="1500188" y="4322763"/>
          <p14:tracePt t="25981" x="1500188" y="4295775"/>
          <p14:tracePt t="25998" x="1500188" y="4286250"/>
          <p14:tracePt t="26014" x="1500188" y="4276725"/>
          <p14:tracePt t="26032" x="1509713" y="4259263"/>
          <p14:tracePt t="26048" x="1509713" y="4224338"/>
          <p14:tracePt t="26064" x="1509713" y="4214813"/>
          <p14:tracePt t="26081" x="1517650" y="4197350"/>
          <p14:tracePt t="26100" x="1517650" y="4179888"/>
          <p14:tracePt t="26115" x="1517650" y="4133850"/>
          <p14:tracePt t="26131" x="1517650" y="4125913"/>
          <p14:tracePt t="26148" x="1527175" y="4116388"/>
          <p14:tracePt t="26168" x="1536700" y="4098925"/>
          <p14:tracePt t="26182" x="1536700" y="4062413"/>
          <p14:tracePt t="26198" x="1536700" y="4027488"/>
          <p14:tracePt t="26215" x="1536700" y="4010025"/>
          <p14:tracePt t="26235" x="1544638" y="4000500"/>
          <p14:tracePt t="26249" x="1544638" y="3990975"/>
          <p14:tracePt t="26266" x="1554163" y="3965575"/>
          <p14:tracePt t="26282" x="1562100" y="3946525"/>
          <p14:tracePt t="26299" x="1562100" y="3938588"/>
          <p14:tracePt t="26316" x="1562100" y="3894138"/>
          <p14:tracePt t="26333" x="1581150" y="3840163"/>
          <p14:tracePt t="26349" x="1589088" y="3822700"/>
          <p14:tracePt t="26366" x="1589088" y="3803650"/>
          <p14:tracePt t="26383" x="1589088" y="3795713"/>
          <p14:tracePt t="26404" x="1589088" y="3786188"/>
          <p14:tracePt t="26584" x="1589088" y="3776663"/>
          <p14:tracePt t="26585" x="1598613" y="3768725"/>
          <p14:tracePt t="26607" x="1598613" y="3759200"/>
          <p14:tracePt t="26630" x="1608138" y="3751263"/>
          <p14:tracePt t="26652" x="1616075" y="3741738"/>
          <p14:tracePt t="26696" x="1625600" y="3732213"/>
          <p14:tracePt t="26719" x="1633538" y="3732213"/>
          <p14:tracePt t="26741" x="1643063" y="3732213"/>
          <p14:tracePt t="26809" x="1652588" y="3732213"/>
          <p14:tracePt t="26810" x="1652588" y="3714750"/>
          <p14:tracePt t="26831" x="1660525" y="3705225"/>
          <p14:tracePt t="26835" x="1670050" y="3705225"/>
          <p14:tracePt t="26854" x="1679575" y="3705225"/>
          <p14:tracePt t="27034" x="1697038" y="3705225"/>
          <p14:tracePt t="27079" x="1704975" y="3705225"/>
          <p14:tracePt t="27080" x="1714500" y="3705225"/>
          <p14:tracePt t="27101" x="1724025" y="3705225"/>
          <p14:tracePt t="27103" x="1731963" y="3705225"/>
          <p14:tracePt t="27124" x="1741488" y="3705225"/>
          <p14:tracePt t="27137" x="1776413" y="3751263"/>
          <p14:tracePt t="27154" x="1803400" y="3768725"/>
          <p14:tracePt t="27170" x="1822450" y="3795713"/>
          <p14:tracePt t="27191" x="1830388" y="3813175"/>
          <p14:tracePt t="27204" x="1857375" y="3840163"/>
          <p14:tracePt t="27220" x="1866900" y="3857625"/>
          <p14:tracePt t="27237" x="1884363" y="3884613"/>
          <p14:tracePt t="27254" x="1884363" y="3902075"/>
          <p14:tracePt t="27271" x="1884363" y="3911600"/>
          <p14:tracePt t="27287" x="1884363" y="3919538"/>
          <p14:tracePt t="27304" x="1884363" y="3929063"/>
          <p14:tracePt t="27321" x="1893888" y="3938588"/>
          <p14:tracePt t="27338" x="1893888" y="3946525"/>
          <p14:tracePt t="27360" x="1901825" y="3973513"/>
          <p14:tracePt t="27371" x="1911350" y="4000500"/>
          <p14:tracePt t="27388" x="1919288" y="4037013"/>
          <p14:tracePt t="27405" x="1928813" y="4062413"/>
          <p14:tracePt t="27422" x="1938338" y="4081463"/>
          <p14:tracePt t="27439" x="1938338" y="4089400"/>
          <p14:tracePt t="27455" x="1938338" y="4098925"/>
          <p14:tracePt t="27472" x="1938338" y="4108450"/>
          <p14:tracePt t="27489" x="1938338" y="4125913"/>
          <p14:tracePt t="27505" x="1938338" y="4133850"/>
          <p14:tracePt t="28597" x="1946275" y="4133850"/>
          <p14:tracePt t="29475" x="1955800" y="4133850"/>
          <p14:tracePt t="29520" x="1965325" y="4133850"/>
          <p14:tracePt t="29531" x="1973263" y="4125913"/>
          <p14:tracePt t="29576" x="1990725" y="4116388"/>
          <p14:tracePt t="29587" x="2000250" y="4116388"/>
          <p14:tracePt t="29599" x="2009775" y="4116388"/>
          <p14:tracePt t="29610" x="2017713" y="4116388"/>
          <p14:tracePt t="29666" x="2027238" y="4116388"/>
          <p14:tracePt t="29677" x="2036763" y="4116388"/>
          <p14:tracePt t="29689" x="2044700" y="4108450"/>
          <p14:tracePt t="29700" x="2071688" y="4108450"/>
          <p14:tracePt t="29717" x="2098675" y="4108450"/>
          <p14:tracePt t="29734" x="2108200" y="4108450"/>
          <p14:tracePt t="29750" x="2125663" y="4108450"/>
          <p14:tracePt t="29767" x="2160588" y="4098925"/>
          <p14:tracePt t="29784" x="2187575" y="4089400"/>
          <p14:tracePt t="29801" x="2214563" y="4089400"/>
          <p14:tracePt t="29817" x="2224088" y="4089400"/>
          <p14:tracePt t="29834" x="2268538" y="4089400"/>
          <p14:tracePt t="29851" x="2295525" y="4089400"/>
          <p14:tracePt t="29868" x="2347913" y="4089400"/>
          <p14:tracePt t="29884" x="2374900" y="4089400"/>
          <p14:tracePt t="29901" x="2446338" y="4089400"/>
          <p14:tracePt t="29918" x="2500313" y="4089400"/>
          <p14:tracePt t="29935" x="2571750" y="4089400"/>
          <p14:tracePt t="29951" x="2581275" y="4089400"/>
          <p14:tracePt t="29969" x="2598738" y="4089400"/>
          <p14:tracePt t="29985" x="2608263" y="4089400"/>
          <p14:tracePt t="30002" x="2598738" y="4089400"/>
          <p14:tracePt t="30420" x="2598738" y="4098925"/>
          <p14:tracePt t="30421" x="2581275" y="4098925"/>
          <p14:tracePt t="30465" x="2571750" y="4108450"/>
          <p14:tracePt t="30476" x="2562225" y="4108450"/>
          <p14:tracePt t="30521" x="2554288" y="4108450"/>
          <p14:tracePt t="30543" x="2544763" y="4108450"/>
          <p14:tracePt t="30545" x="2536825" y="4116388"/>
          <p14:tracePt t="30567" x="2536825" y="4125913"/>
          <p14:tracePt t="30589" x="2527300" y="4125913"/>
          <p14:tracePt t="30591" x="2517775" y="4125913"/>
          <p14:tracePt t="30612" x="2509838" y="4125913"/>
          <p14:tracePt t="30633" x="2500313" y="4133850"/>
          <p14:tracePt t="30791" x="2490788" y="4133850"/>
          <p14:tracePt t="30836" x="2482850" y="4133850"/>
          <p14:tracePt t="30837" x="2473325" y="4133850"/>
          <p14:tracePt t="30927" x="2465388" y="4133850"/>
          <p14:tracePt t="31040" x="2465388" y="4125913"/>
          <p14:tracePt t="31782" x="2465388" y="4116388"/>
          <p14:tracePt t="31871" x="2482850" y="4116388"/>
          <p14:tracePt t="31916" x="2490788" y="4116388"/>
          <p14:tracePt t="31917" x="2490788" y="4108450"/>
          <p14:tracePt t="31939" x="2500313" y="4108450"/>
          <p14:tracePt t="31945" x="2509838" y="4108450"/>
          <p14:tracePt t="31962" x="2527300" y="4108450"/>
          <p14:tracePt t="31979" x="2544763" y="4089400"/>
          <p14:tracePt t="31996" x="2589213" y="4089400"/>
          <p14:tracePt t="32012" x="2598738" y="4089400"/>
          <p14:tracePt t="32029" x="2616200" y="4081463"/>
          <p14:tracePt t="32046" x="2633663" y="4081463"/>
          <p14:tracePt t="32063" x="2643188" y="4081463"/>
          <p14:tracePt t="32079" x="2652713" y="4081463"/>
          <p14:tracePt t="32119" x="2660650" y="4081463"/>
          <p14:tracePt t="32120" x="2670175" y="4081463"/>
          <p14:tracePt t="32165" x="2679700" y="4081463"/>
          <p14:tracePt t="32187" x="2687638" y="4081463"/>
          <p14:tracePt t="32209" x="2697163" y="4081463"/>
          <p14:tracePt t="32210" x="2705100" y="4081463"/>
          <p14:tracePt t="32231" x="2714625" y="4081463"/>
          <p14:tracePt t="32232" x="2724150" y="4081463"/>
          <p14:tracePt t="32254" x="2732088" y="4081463"/>
          <p14:tracePt t="32265" x="2741613" y="4081463"/>
          <p14:tracePt t="32280" x="2759075" y="4081463"/>
          <p14:tracePt t="32297" x="2768600" y="4081463"/>
          <p14:tracePt t="32332" x="2776538" y="4081463"/>
          <p14:tracePt t="32355" x="2786063" y="4081463"/>
          <p14:tracePt t="32366" x="2795588" y="4081463"/>
          <p14:tracePt t="32411" x="2803525" y="4089400"/>
          <p14:tracePt t="32434" x="2813050" y="4089400"/>
          <p14:tracePt t="32445" x="2822575" y="4089400"/>
          <p14:tracePt t="32467" x="2830513" y="4089400"/>
          <p14:tracePt t="33597" x="2840038" y="4089400"/>
          <p14:tracePt t="33682" x="2874963" y="4089400"/>
          <p14:tracePt t="33694" x="2911475" y="4089400"/>
          <p14:tracePt t="33705" x="2928938" y="4089400"/>
          <p14:tracePt t="33716" x="2946400" y="4089400"/>
          <p14:tracePt t="33727" x="2955925" y="4089400"/>
          <p14:tracePt t="33739" x="2973388" y="4089400"/>
          <p14:tracePt t="33761" x="2982913" y="4089400"/>
          <p14:tracePt t="33772" x="2990850" y="4089400"/>
          <p14:tracePt t="33788" x="3009900" y="4089400"/>
          <p14:tracePt t="33805" x="3017838" y="4089400"/>
          <p14:tracePt t="33829" x="3027363" y="4089400"/>
          <p14:tracePt t="33840" x="3036888" y="4081463"/>
          <p14:tracePt t="33874" x="3044825" y="4081463"/>
          <p14:tracePt t="33919" x="3054350" y="4081463"/>
          <p14:tracePt t="33930" x="3062288" y="4081463"/>
          <p14:tracePt t="34009" x="3071813" y="4081463"/>
          <p14:tracePt t="34020" x="3081338" y="4081463"/>
          <p14:tracePt t="34054" x="3089275" y="4081463"/>
          <p14:tracePt t="34076" x="3098800" y="4081463"/>
          <p14:tracePt t="34087" x="3108325" y="4081463"/>
          <p14:tracePt t="34110" x="3116263" y="4081463"/>
          <p14:tracePt t="34200" x="3125788" y="4081463"/>
          <p14:tracePt t="34222" x="3133725" y="4081463"/>
          <p14:tracePt t="34234" x="3143250" y="4081463"/>
          <p14:tracePt t="34256" x="3152775" y="4081463"/>
          <p14:tracePt t="34301" x="3160713" y="4081463"/>
          <p14:tracePt t="34312" x="3170238" y="4081463"/>
          <p14:tracePt t="34336" x="3179763" y="4071938"/>
          <p14:tracePt t="34447" x="3187700" y="4062413"/>
          <p14:tracePt t="34449" x="3205163" y="4062413"/>
          <p14:tracePt t="34616" x="3214688" y="4062413"/>
          <p14:tracePt t="39598" x="3214688" y="4054475"/>
          <p14:tracePt t="40556" x="3214688" y="4044950"/>
          <p14:tracePt t="40558" x="3276600" y="3973513"/>
          <p14:tracePt t="40579" x="3348038" y="3894138"/>
          <p14:tracePt t="40590" x="3509963" y="3732213"/>
          <p14:tracePt t="40607" x="3776663" y="3544888"/>
          <p14:tracePt t="40624" x="4098925" y="3330575"/>
          <p14:tracePt t="40641" x="4251325" y="3232150"/>
          <p14:tracePt t="40657" x="4357688" y="3179763"/>
          <p14:tracePt t="40674" x="4510088" y="3098800"/>
          <p14:tracePt t="40692" x="4562475" y="3071813"/>
          <p14:tracePt t="40707" x="4598988" y="3062288"/>
          <p14:tracePt t="40725" x="4643438" y="3027363"/>
          <p14:tracePt t="40741" x="4652963" y="3000375"/>
          <p14:tracePt t="40758" x="4697413" y="2965450"/>
          <p14:tracePt t="40775" x="4714875" y="2938463"/>
          <p14:tracePt t="40792" x="4768850" y="2894013"/>
          <p14:tracePt t="40808" x="4803775" y="2874963"/>
          <p14:tracePt t="40825" x="4848225" y="2803525"/>
          <p14:tracePt t="40842" x="4894263" y="2776538"/>
          <p14:tracePt t="40858" x="4983163" y="2679700"/>
          <p14:tracePt t="40875" x="5027613" y="2625725"/>
          <p14:tracePt t="40892" x="5143500" y="2554288"/>
          <p14:tracePt t="40909" x="5224463" y="2482850"/>
          <p14:tracePt t="40925" x="5357813" y="2366963"/>
          <p14:tracePt t="40942" x="5411788" y="2322513"/>
          <p14:tracePt t="40959" x="5545138" y="2241550"/>
          <p14:tracePt t="40976" x="5599113" y="2214563"/>
          <p14:tracePt t="40992" x="5715000" y="2152650"/>
          <p14:tracePt t="41009" x="5786438" y="2116138"/>
          <p14:tracePt t="41026" x="5911850" y="2081213"/>
          <p14:tracePt t="41043" x="5965825" y="2071688"/>
          <p14:tracePt t="41060" x="6081713" y="2062163"/>
          <p14:tracePt t="41076" x="6143625" y="2062163"/>
          <p14:tracePt t="41093" x="6242050" y="2062163"/>
          <p14:tracePt t="41111" x="6276975" y="2062163"/>
          <p14:tracePt t="41126" x="6367463" y="2062163"/>
          <p14:tracePt t="41144" x="6411913" y="2062163"/>
          <p14:tracePt t="41161" x="6537325" y="2071688"/>
          <p14:tracePt t="41178" x="6599238" y="2089150"/>
          <p14:tracePt t="41194" x="6742113" y="2143125"/>
          <p14:tracePt t="41211" x="6823075" y="2179638"/>
          <p14:tracePt t="41228" x="7000875" y="2259013"/>
          <p14:tracePt t="41245" x="7045325" y="2286000"/>
          <p14:tracePt t="41262" x="7089775" y="2330450"/>
          <p14:tracePt t="41278" x="7099300" y="2357438"/>
          <p14:tracePt t="41295" x="7153275" y="2438400"/>
          <p14:tracePt t="41312" x="7188200" y="2500313"/>
          <p14:tracePt t="41328" x="7259638" y="2633663"/>
          <p14:tracePt t="41345" x="7304088" y="2705100"/>
          <p14:tracePt t="41362" x="7348538" y="2786063"/>
          <p14:tracePt t="41379" x="7385050" y="2840038"/>
          <p14:tracePt t="41395" x="7439025" y="2938463"/>
          <p14:tracePt t="41412" x="7456488" y="2982913"/>
          <p14:tracePt t="41429" x="7473950" y="3017838"/>
          <p14:tracePt t="41446" x="7491413" y="3054350"/>
          <p14:tracePt t="41463" x="7510463" y="3152775"/>
          <p14:tracePt t="41480" x="7518400" y="3205163"/>
          <p14:tracePt t="41496" x="7527925" y="3251200"/>
          <p14:tracePt t="41513" x="7537450" y="3357563"/>
          <p14:tracePt t="41530" x="7537450" y="3402013"/>
          <p14:tracePt t="41546" x="7537450" y="3527425"/>
          <p14:tracePt t="41563" x="7537450" y="3581400"/>
          <p14:tracePt t="41581" x="7537450" y="3625850"/>
          <p14:tracePt t="41597" x="7537450" y="3705225"/>
          <p14:tracePt t="41613" x="7537450" y="3741738"/>
          <p14:tracePt t="41631" x="7537450" y="3776663"/>
          <p14:tracePt t="41647" x="7527925" y="3902075"/>
          <p14:tracePt t="41664" x="7518400" y="3946525"/>
          <p14:tracePt t="41680" x="7473950" y="4027488"/>
          <p14:tracePt t="41697" x="7446963" y="4071938"/>
          <p14:tracePt t="41714" x="7429500" y="4108450"/>
          <p14:tracePt t="41731" x="7412038" y="4160838"/>
          <p14:tracePt t="41747" x="7385050" y="4232275"/>
          <p14:tracePt t="41764" x="7367588" y="4251325"/>
          <p14:tracePt t="41781" x="7340600" y="4295775"/>
          <p14:tracePt t="41798" x="7331075" y="4322763"/>
          <p14:tracePt t="41814" x="7286625" y="4384675"/>
          <p14:tracePt t="41831" x="7259638" y="4419600"/>
          <p14:tracePt t="41848" x="7224713" y="4456113"/>
          <p14:tracePt t="41865" x="7197725" y="4491038"/>
          <p14:tracePt t="41881" x="7161213" y="4545013"/>
          <p14:tracePt t="41898" x="7143750" y="4562475"/>
          <p14:tracePt t="41915" x="7108825" y="4608513"/>
          <p14:tracePt t="41932" x="7089775" y="4616450"/>
          <p14:tracePt t="41948" x="7045325" y="4652963"/>
          <p14:tracePt t="41965" x="7018338" y="4679950"/>
          <p14:tracePt t="41982" x="6911975" y="4732338"/>
          <p14:tracePt t="41999" x="6867525" y="4768850"/>
          <p14:tracePt t="42015" x="6796088" y="4822825"/>
          <p14:tracePt t="42032" x="6777038" y="4840288"/>
          <p14:tracePt t="42049" x="6724650" y="4840288"/>
          <p14:tracePt t="42066" x="6715125" y="4848225"/>
          <p14:tracePt t="42083" x="6661150" y="4867275"/>
          <p14:tracePt t="42099" x="6626225" y="4875213"/>
          <p14:tracePt t="42116" x="6518275" y="4894263"/>
          <p14:tracePt t="42134" x="6456363" y="4902200"/>
          <p14:tracePt t="42149" x="6340475" y="4911725"/>
          <p14:tracePt t="42166" x="6296025" y="4911725"/>
          <p14:tracePt t="42183" x="6251575" y="4919663"/>
          <p14:tracePt t="42200" x="6205538" y="4919663"/>
          <p14:tracePt t="42216" x="6161088" y="4919663"/>
          <p14:tracePt t="42233" x="6081713" y="4919663"/>
          <p14:tracePt t="42250" x="6037263" y="4919663"/>
          <p14:tracePt t="42267" x="5983288" y="4919663"/>
          <p14:tracePt t="42283" x="5884863" y="4911725"/>
          <p14:tracePt t="42300" x="5803900" y="4894263"/>
          <p14:tracePt t="42317" x="5759450" y="4894263"/>
          <p14:tracePt t="42335" x="5724525" y="4894263"/>
          <p14:tracePt t="42350" x="5715000" y="4894263"/>
          <p14:tracePt t="42367" x="5705475" y="4894263"/>
          <p14:tracePt t="42402" x="5697538" y="4894263"/>
          <p14:tracePt t="42403" x="5670550" y="4884738"/>
          <p14:tracePt t="42424" x="5653088" y="4867275"/>
          <p14:tracePt t="42434" x="5599113" y="4857750"/>
          <p14:tracePt t="42451" x="5554663" y="4830763"/>
          <p14:tracePt t="42470" x="5510213" y="4803775"/>
          <p14:tracePt t="42485" x="5465763" y="4776788"/>
          <p14:tracePt t="42501" x="5411788" y="4751388"/>
          <p14:tracePt t="42518" x="5384800" y="4724400"/>
          <p14:tracePt t="42537" x="5367338" y="4705350"/>
          <p14:tracePt t="42551" x="5357813" y="4697413"/>
          <p14:tracePt t="42568" x="5330825" y="4670425"/>
          <p14:tracePt t="42585" x="5322888" y="4652963"/>
          <p14:tracePt t="42605" x="5303838" y="4643438"/>
          <p14:tracePt t="42618" x="5259388" y="4581525"/>
          <p14:tracePt t="42635" x="5232400" y="4537075"/>
          <p14:tracePt t="42652" x="5224463" y="4537075"/>
          <p14:tracePt t="42672" x="5224463" y="4527550"/>
          <p14:tracePt t="42686" x="5197475" y="4510088"/>
          <p14:tracePt t="42702" x="5170488" y="4491038"/>
          <p14:tracePt t="42719" x="5170488" y="4483100"/>
          <p14:tracePt t="42741" x="5170488" y="4473575"/>
          <p14:tracePt t="42762" x="5160963" y="4473575"/>
          <p14:tracePt t="42769" x="5133975" y="4429125"/>
          <p14:tracePt t="42786" x="5126038" y="4411663"/>
          <p14:tracePt t="42807" x="5126038" y="4394200"/>
          <p14:tracePt t="42820" x="5089525" y="4330700"/>
          <p14:tracePt t="42836" x="5081588" y="4313238"/>
          <p14:tracePt t="42853" x="5062538" y="4295775"/>
          <p14:tracePt t="42870" x="5054600" y="4268788"/>
          <p14:tracePt t="42887" x="5054600" y="4241800"/>
          <p14:tracePt t="42903" x="5054600" y="4232275"/>
          <p14:tracePt t="42932" x="5037138" y="4187825"/>
          <p14:tracePt t="42953" x="5037138" y="4160838"/>
          <p14:tracePt t="42964" x="5027613" y="4133850"/>
          <p14:tracePt t="42976" x="5018088" y="4125913"/>
          <p14:tracePt t="42998" x="5010150" y="4108450"/>
          <p14:tracePt t="43004" x="5010150" y="4098925"/>
          <p14:tracePt t="43022" x="5010150" y="4081463"/>
          <p14:tracePt t="43043" x="5010150" y="4062413"/>
          <p14:tracePt t="43054" x="5000625" y="4027488"/>
          <p14:tracePt t="43071" x="5000625" y="4000500"/>
          <p14:tracePt t="43088" x="5000625" y="3983038"/>
          <p14:tracePt t="43104" x="5000625" y="3965575"/>
          <p14:tracePt t="43121" x="5000625" y="3946525"/>
          <p14:tracePt t="43138" x="5000625" y="3929063"/>
          <p14:tracePt t="43156" x="5000625" y="3911600"/>
          <p14:tracePt t="43172" x="4983163" y="3884613"/>
          <p14:tracePt t="43188" x="4983163" y="3867150"/>
          <p14:tracePt t="43205" x="4983163" y="3848100"/>
          <p14:tracePt t="43223" x="4983163" y="3840163"/>
          <p14:tracePt t="43238" x="4983163" y="3822700"/>
          <p14:tracePt t="43255" x="4983163" y="3803650"/>
          <p14:tracePt t="43272" x="4983163" y="3795713"/>
          <p14:tracePt t="43292" x="4983163" y="3786188"/>
          <p14:tracePt t="43314" x="4983163" y="3776663"/>
          <p14:tracePt t="43336" x="4983163" y="3759200"/>
          <p14:tracePt t="43339" x="4983163" y="3751263"/>
          <p14:tracePt t="43359" x="4983163" y="3741738"/>
          <p14:tracePt t="43382" x="4983163" y="3732213"/>
          <p14:tracePt t="43403" x="4983163" y="3724275"/>
          <p14:tracePt t="43406" x="4983163" y="3714750"/>
          <p14:tracePt t="43426" x="4983163" y="3705225"/>
          <p14:tracePt t="43440" x="4983163" y="3697288"/>
          <p14:tracePt t="43456" x="4983163" y="3679825"/>
          <p14:tracePt t="43473" x="4983163" y="3670300"/>
          <p14:tracePt t="43516" x="4983163" y="3660775"/>
          <p14:tracePt t="43538" x="4983163" y="3652838"/>
          <p14:tracePt t="43540" x="4983163" y="3643313"/>
          <p14:tracePt t="43561" x="4983163" y="3633788"/>
          <p14:tracePt t="43574" x="4983163" y="3625850"/>
          <p14:tracePt t="43590" x="4983163" y="3616325"/>
          <p14:tracePt t="43628" x="4983163" y="3608388"/>
          <p14:tracePt t="43831" x="4983163" y="3598863"/>
          <p14:tracePt t="43832" x="4983163" y="3608388"/>
          <p14:tracePt t="43966" x="4983163" y="3633788"/>
          <p14:tracePt t="43967" x="4983163" y="3643313"/>
          <p14:tracePt t="43988" x="4983163" y="3652838"/>
          <p14:tracePt t="43993" x="5000625" y="3652838"/>
          <p14:tracePt t="44101" x="5018088" y="3633788"/>
          <p14:tracePt t="44102" x="5045075" y="3625850"/>
          <p14:tracePt t="44123" x="5072063" y="3616325"/>
          <p14:tracePt t="44126" x="5099050" y="3616325"/>
          <p14:tracePt t="44146" x="5116513" y="3608388"/>
          <p14:tracePt t="44160" x="5153025" y="3608388"/>
          <p14:tracePt t="44177" x="5160963" y="3608388"/>
          <p14:tracePt t="44193" x="5180013" y="3598863"/>
          <p14:tracePt t="44236" x="5187950" y="3598863"/>
          <p14:tracePt t="44237" x="5197475" y="3598863"/>
          <p14:tracePt t="44258" x="5214938" y="3598863"/>
          <p14:tracePt t="44260" x="5232400" y="3598863"/>
          <p14:tracePt t="44281" x="5251450" y="3598863"/>
          <p14:tracePt t="44294" x="5276850" y="3598863"/>
          <p14:tracePt t="44311" x="5286375" y="3608388"/>
          <p14:tracePt t="44462" x="5286375" y="3616325"/>
          <p14:tracePt t="44483" x="5286375" y="3625850"/>
          <p14:tracePt t="44484" x="5295900" y="3625850"/>
          <p14:tracePt t="45001" x="5313363" y="3633788"/>
          <p14:tracePt t="45002" x="5330825" y="3643313"/>
          <p14:tracePt t="45023" x="5348288" y="3660775"/>
          <p14:tracePt t="45031" x="5375275" y="3670300"/>
          <p14:tracePt t="45048" x="5384800" y="3687763"/>
          <p14:tracePt t="45068" x="5394325" y="3697288"/>
          <p14:tracePt t="45081" x="5402263" y="3697288"/>
          <p14:tracePt t="45102" x="5411788" y="3697288"/>
          <p14:tracePt t="45115" x="5429250" y="3714750"/>
          <p14:tracePt t="45132" x="5438775" y="3724275"/>
          <p14:tracePt t="45148" x="5446713" y="3724275"/>
          <p14:tracePt t="45165" x="5465763" y="3732213"/>
          <p14:tracePt t="45183" x="5473700" y="3732213"/>
          <p14:tracePt t="45199" x="5491163" y="3732213"/>
          <p14:tracePt t="45216" x="5510213" y="3741738"/>
          <p14:tracePt t="45232" x="5527675" y="3751263"/>
          <p14:tracePt t="45249" x="5537200" y="3751263"/>
          <p14:tracePt t="45316" x="5545138" y="3751263"/>
          <p14:tracePt t="45338" x="5554663" y="3751263"/>
          <p14:tracePt t="45406" x="5562600" y="3751263"/>
          <p14:tracePt t="45417" x="5572125" y="3751263"/>
          <p14:tracePt t="45439" x="5581650" y="3751263"/>
          <p14:tracePt t="45462" x="5589588" y="3751263"/>
          <p14:tracePt t="48598" x="5599113" y="3751263"/>
          <p14:tracePt t="48882" x="5616575" y="3751263"/>
          <p14:tracePt t="48972" x="5626100" y="3751263"/>
          <p14:tracePt t="48983" x="5634038" y="3741738"/>
          <p14:tracePt t="49028" x="5643563" y="3741738"/>
          <p14:tracePt t="49062" x="5653088" y="3741738"/>
          <p14:tracePt t="49085" x="5670550" y="3741738"/>
          <p14:tracePt t="49107" x="5680075" y="3741738"/>
          <p14:tracePt t="49118" x="5688013" y="3741738"/>
          <p14:tracePt t="49141" x="5697538" y="3741738"/>
          <p14:tracePt t="49174" x="5697538" y="3732213"/>
          <p14:tracePt t="49186" x="5715000" y="3732213"/>
          <p14:tracePt t="49197" x="5732463" y="3732213"/>
          <p14:tracePt t="49208" x="5759450" y="3732213"/>
          <p14:tracePt t="49220" x="5776913" y="3732213"/>
          <p14:tracePt t="49236" x="5795963" y="3732213"/>
          <p14:tracePt t="49253" x="5813425" y="3732213"/>
          <p14:tracePt t="49270" x="5840413" y="3724275"/>
          <p14:tracePt t="49287" x="5857875" y="3724275"/>
          <p14:tracePt t="49304" x="5902325" y="3724275"/>
          <p14:tracePt t="49320" x="5965825" y="3724275"/>
          <p14:tracePt t="49337" x="5991225" y="3724275"/>
          <p14:tracePt t="49354" x="6000750" y="3724275"/>
          <p14:tracePt t="49371" x="6010275" y="3724275"/>
          <p14:tracePt t="49399" x="6027738" y="3724275"/>
          <p14:tracePt t="49411" x="6037263" y="3724275"/>
          <p14:tracePt t="49433" x="6045200" y="3724275"/>
          <p14:tracePt t="49456" x="6054725" y="3724275"/>
          <p14:tracePt t="49489" x="6062663" y="3724275"/>
          <p14:tracePt t="49894" x="6072188" y="3724275"/>
          <p14:tracePt t="50007" x="6081713" y="3724275"/>
          <p14:tracePt t="50029" x="6089650" y="3724275"/>
          <p14:tracePt t="50041" x="6099175" y="3724275"/>
          <p14:tracePt t="50142" x="6108700" y="3724275"/>
          <p14:tracePt t="50153" x="6116638" y="3724275"/>
          <p14:tracePt t="50176" x="6134100" y="3724275"/>
          <p14:tracePt t="50198" x="6143625" y="3724275"/>
          <p14:tracePt t="50199" x="6161088" y="3714750"/>
          <p14:tracePt t="50221" x="6180138" y="3705225"/>
          <p14:tracePt t="50232" x="6188075" y="3705225"/>
          <p14:tracePt t="50322" x="6197600" y="3705225"/>
          <p14:tracePt t="50323" x="6205538" y="3705225"/>
          <p14:tracePt t="50345" x="6215063" y="3705225"/>
          <p14:tracePt t="50412" x="6224588" y="3705225"/>
          <p14:tracePt t="50413" x="6232525" y="3705225"/>
          <p14:tracePt t="50435" x="6242050" y="3705225"/>
          <p14:tracePt t="50447" x="6251575" y="3705225"/>
          <p14:tracePt t="50459" x="6259513" y="3705225"/>
          <p14:tracePt t="50976" x="6269038" y="3705225"/>
          <p14:tracePt t="51042" x="6276975" y="3705225"/>
          <p14:tracePt t="51043" x="6286500" y="3705225"/>
          <p14:tracePt t="51087" x="6296025" y="3705225"/>
          <p14:tracePt t="51132" x="6303963" y="3705225"/>
          <p14:tracePt t="51133" x="6303963" y="3714750"/>
          <p14:tracePt t="51200" x="6303963" y="3724275"/>
          <p14:tracePt t="51201" x="6313488" y="3732213"/>
          <p14:tracePt t="51268" x="6313488" y="3741738"/>
          <p14:tracePt t="51290" x="6323013" y="3751263"/>
          <p14:tracePt t="51313" x="6323013" y="3759200"/>
          <p14:tracePt t="51357" x="6323013" y="3768725"/>
          <p14:tracePt t="51402" x="6323013" y="3776663"/>
          <p14:tracePt t="51447" x="6323013" y="3786188"/>
          <p14:tracePt t="51448" x="6323013" y="3795713"/>
          <p14:tracePt t="51471" x="6330950" y="3795713"/>
          <p14:tracePt t="51492" x="6330950" y="3803650"/>
          <p14:tracePt t="51498" x="6330950" y="3813175"/>
          <p14:tracePt t="51516" x="6330950" y="3822700"/>
          <p14:tracePt t="51537" x="6340475" y="3830638"/>
          <p14:tracePt t="51559" x="6340475" y="3848100"/>
          <p14:tracePt t="51582" x="6340475" y="3857625"/>
          <p14:tracePt t="51584" x="6340475" y="3867150"/>
          <p14:tracePt t="51605" x="6340475" y="3875088"/>
          <p14:tracePt t="51627" x="6340475" y="3894138"/>
          <p14:tracePt t="51632" x="6348413" y="3911600"/>
          <p14:tracePt t="51650" x="6357938" y="3929063"/>
          <p14:tracePt t="51666" x="6357938" y="3956050"/>
          <p14:tracePt t="51683" x="6357938" y="3965575"/>
          <p14:tracePt t="51699" x="6357938" y="3973513"/>
          <p14:tracePt t="51717" x="6357938" y="3990975"/>
          <p14:tracePt t="51740" x="6367463" y="4010025"/>
          <p14:tracePt t="51750" x="6367463" y="4054475"/>
          <p14:tracePt t="51766" x="6367463" y="4062413"/>
          <p14:tracePt t="51785" x="6367463" y="4071938"/>
          <p14:tracePt t="51800" x="6367463" y="4125913"/>
          <p14:tracePt t="51817" x="6367463" y="4152900"/>
          <p14:tracePt t="51833" x="6367463" y="4160838"/>
          <p14:tracePt t="51852" x="6367463" y="4179888"/>
          <p14:tracePt t="51867" x="6367463" y="4187825"/>
          <p14:tracePt t="51886" x="6367463" y="4197350"/>
          <p14:tracePt t="51900" x="6367463" y="4205288"/>
          <p14:tracePt t="51917" x="6367463" y="4224338"/>
          <p14:tracePt t="51934" x="6375400" y="4232275"/>
          <p14:tracePt t="51951" x="6384925" y="4259263"/>
          <p14:tracePt t="51967" x="6384925" y="4286250"/>
          <p14:tracePt t="51984" x="6384925" y="4295775"/>
          <p14:tracePt t="52001" x="6384925" y="4303713"/>
          <p14:tracePt t="52021" x="6375400" y="4303713"/>
          <p14:tracePt t="52190" x="6367463" y="4303713"/>
          <p14:tracePt t="52201" x="6357938" y="4303713"/>
          <p14:tracePt t="52212" x="6348413" y="4303713"/>
          <p14:tracePt t="52234" x="6340475" y="4286250"/>
          <p14:tracePt t="52381" x="6330950" y="4268788"/>
          <p14:tracePt t="52382" x="6330950" y="4251325"/>
          <p14:tracePt t="52403" x="6330950" y="4241800"/>
          <p14:tracePt t="52405" x="6330950" y="4232275"/>
          <p14:tracePt t="52426" x="6330950" y="4214813"/>
          <p14:tracePt t="52436" x="6323013" y="4197350"/>
          <p14:tracePt t="52453" x="6323013" y="4170363"/>
          <p14:tracePt t="52471" x="6323013" y="4152900"/>
          <p14:tracePt t="52487" x="6323013" y="4116388"/>
          <p14:tracePt t="52504" x="6323013" y="4089400"/>
          <p14:tracePt t="52521" x="6323013" y="4081463"/>
          <p14:tracePt t="52538" x="6323013" y="4071938"/>
          <p14:tracePt t="52554" x="6303963" y="4044950"/>
          <p14:tracePt t="52571" x="6303963" y="4000500"/>
          <p14:tracePt t="52587" x="6303963" y="3990975"/>
          <p14:tracePt t="52607" x="6303963" y="3983038"/>
          <p14:tracePt t="52621" x="6303963" y="3956050"/>
          <p14:tracePt t="52638" x="6303963" y="3946525"/>
          <p14:tracePt t="52654" x="6296025" y="3929063"/>
          <p14:tracePt t="52671" x="6296025" y="3911600"/>
          <p14:tracePt t="52688" x="6296025" y="3902075"/>
          <p14:tracePt t="52730" x="6296025" y="3894138"/>
          <p14:tracePt t="52752" x="6296025" y="3884613"/>
          <p14:tracePt t="52753" x="6296025" y="3875088"/>
          <p14:tracePt t="52798" x="6286500" y="3875088"/>
          <p14:tracePt t="52819" x="6286500" y="3867150"/>
          <p14:tracePt t="52910" x="6286500" y="3875088"/>
          <p14:tracePt t="53539" x="6286500" y="3894138"/>
          <p14:tracePt t="53551" x="6286500" y="3911600"/>
          <p14:tracePt t="53562" x="6286500" y="3929063"/>
          <p14:tracePt t="53576" x="6286500" y="3946525"/>
          <p14:tracePt t="53592" x="6286500" y="3983038"/>
          <p14:tracePt t="53609" x="6286500" y="3990975"/>
          <p14:tracePt t="53626" x="6286500" y="4037013"/>
          <p14:tracePt t="53643" x="6286500" y="4044950"/>
          <p14:tracePt t="53660" x="6286500" y="4071938"/>
          <p14:tracePt t="53676" x="6286500" y="4081463"/>
          <p14:tracePt t="53693" x="6303963" y="4089400"/>
          <p14:tracePt t="53710" x="6303963" y="4098925"/>
          <p14:tracePt t="53727" x="6303963" y="4108450"/>
          <p14:tracePt t="53743" x="6303963" y="4116388"/>
          <p14:tracePt t="53765" x="6303963" y="4125913"/>
          <p14:tracePt t="53777" x="6303963" y="4133850"/>
          <p14:tracePt t="53798" x="6303963" y="4143375"/>
          <p14:tracePt t="53821" x="6303963" y="4152900"/>
          <p14:tracePt t="54001" x="6303963" y="4160838"/>
          <p14:tracePt t="54012" x="6303963" y="4170363"/>
          <p14:tracePt t="54034" x="6303963" y="4179888"/>
          <p14:tracePt t="54057" x="6303963" y="4187825"/>
          <p14:tracePt t="54068" x="6303963" y="4197350"/>
          <p14:tracePt t="54091" x="6303963" y="4205288"/>
          <p14:tracePt t="54102" x="6296025" y="4214813"/>
          <p14:tracePt t="54113" x="6296025" y="4232275"/>
          <p14:tracePt t="54124" x="6296025" y="4241800"/>
          <p14:tracePt t="54136" x="6296025" y="4251325"/>
          <p14:tracePt t="54215" x="6296025" y="4259263"/>
          <p14:tracePt t="54237" x="6296025" y="4268788"/>
          <p14:tracePt t="54259" x="6296025" y="4276725"/>
          <p14:tracePt t="54304" x="6296025" y="4286250"/>
          <p14:tracePt t="54316" x="6296025" y="4295775"/>
          <p14:tracePt t="54361" x="6296025" y="4303713"/>
          <p14:tracePt t="54383" x="6296025" y="4313238"/>
          <p14:tracePt t="54394" x="6296025" y="4322763"/>
          <p14:tracePt t="54417" x="6313488" y="4340225"/>
          <p14:tracePt t="54462" x="6323013" y="4348163"/>
          <p14:tracePt t="54473" x="6340475" y="4357688"/>
          <p14:tracePt t="54485" x="6348413" y="4357688"/>
          <p14:tracePt t="54497" x="6348413" y="4367213"/>
          <p14:tracePt t="54631" x="6348413" y="4375150"/>
          <p14:tracePt t="54632" x="6357938" y="4375150"/>
          <p14:tracePt t="54653" x="6367463" y="4375150"/>
          <p14:tracePt t="54676" x="6384925" y="4375150"/>
          <p14:tracePt t="54682" x="6394450" y="4375150"/>
          <p14:tracePt t="54698" x="6402388" y="4375150"/>
          <p14:tracePt t="54715" x="6411913" y="4375150"/>
          <p14:tracePt t="54732" x="6429375" y="4367213"/>
          <p14:tracePt t="54749" x="6438900" y="4367213"/>
          <p14:tracePt t="54767" x="6446838" y="4367213"/>
          <p14:tracePt t="54789" x="6456363" y="4367213"/>
          <p14:tracePt t="54811" x="6456363" y="4357688"/>
          <p14:tracePt t="54816" x="6465888" y="4357688"/>
          <p14:tracePt t="54833" x="6465888" y="4348163"/>
          <p14:tracePt t="54849" x="6491288" y="4348163"/>
          <p14:tracePt t="54866" x="6518275" y="4322763"/>
          <p14:tracePt t="54883" x="6527800" y="4322763"/>
          <p14:tracePt t="54901" x="6545263" y="4313238"/>
          <p14:tracePt t="54916" x="6581775" y="4295775"/>
          <p14:tracePt t="54933" x="6626225" y="4268788"/>
          <p14:tracePt t="54950" x="6634163" y="4268788"/>
          <p14:tracePt t="54968" x="6643688" y="4259263"/>
          <p14:tracePt t="54983" x="6670675" y="4241800"/>
          <p14:tracePt t="55000" x="6715125" y="4241800"/>
          <p14:tracePt t="55017" x="6724650" y="4241800"/>
          <p14:tracePt t="55037" x="6724650" y="4232275"/>
          <p14:tracePt t="55059" x="6732588" y="4232275"/>
          <p14:tracePt t="55127" x="6742113" y="4232275"/>
          <p14:tracePt t="55148" x="6751638" y="4232275"/>
          <p14:tracePt t="55171" x="6759575" y="4232275"/>
          <p14:tracePt t="55193" x="6769100" y="4232275"/>
          <p14:tracePt t="55216" x="6777038" y="4232275"/>
          <p14:tracePt t="55217" x="6769100" y="4251325"/>
          <p14:tracePt t="55891" x="6742113" y="4259263"/>
          <p14:tracePt t="55902" x="6724650" y="4276725"/>
          <p14:tracePt t="55913" x="6705600" y="4286250"/>
          <p14:tracePt t="55936" x="6688138" y="4295775"/>
          <p14:tracePt t="55938" x="6680200" y="4303713"/>
          <p14:tracePt t="55955" x="6670675" y="4303713"/>
          <p14:tracePt t="55972" x="6653213" y="4303713"/>
          <p14:tracePt t="55992" x="6643688" y="4313238"/>
          <p14:tracePt t="56005" x="6634163" y="4313238"/>
          <p14:tracePt t="56037" x="6616700" y="4313238"/>
          <p14:tracePt t="56048" x="6616700" y="4322763"/>
          <p14:tracePt t="56059" x="6608763" y="4322763"/>
          <p14:tracePt t="56093" x="6599238" y="4322763"/>
          <p14:tracePt t="56138" x="6589713" y="4322763"/>
          <p14:tracePt t="56140" x="6581775" y="4330700"/>
          <p14:tracePt t="56161" x="6572250" y="4330700"/>
          <p14:tracePt t="56183" x="6562725" y="4330700"/>
          <p14:tracePt t="56189" x="6554788" y="4330700"/>
          <p14:tracePt t="56206" x="6545263" y="4330700"/>
          <p14:tracePt t="56223" x="6518275" y="4348163"/>
          <p14:tracePt t="56240" x="6491288" y="4348163"/>
          <p14:tracePt t="56257" x="6483350" y="4357688"/>
          <p14:tracePt t="56273" x="6473825" y="4357688"/>
          <p14:tracePt t="56290" x="6446838" y="4357688"/>
          <p14:tracePt t="56307" x="6419850" y="4375150"/>
          <p14:tracePt t="56324" x="6411913" y="4375150"/>
          <p14:tracePt t="56342" x="6402388" y="4375150"/>
          <p14:tracePt t="56363" x="6394450" y="4375150"/>
          <p14:tracePt t="58348" x="6402388" y="4375150"/>
          <p14:tracePt t="58896" x="6411913" y="4375150"/>
          <p14:tracePt t="58917" x="6411913" y="4384675"/>
          <p14:tracePt t="58918" x="6419850" y="4384675"/>
          <p14:tracePt t="58939" x="6429375" y="4394200"/>
          <p14:tracePt t="58941" x="6429375" y="4402138"/>
          <p14:tracePt t="59007" x="6438900" y="4402138"/>
          <p14:tracePt t="59008" x="6446838" y="4411663"/>
          <p14:tracePt t="59074" x="6456363" y="4419600"/>
          <p14:tracePt t="59076" x="6473825" y="4419600"/>
          <p14:tracePt t="59097" x="6483350" y="4419600"/>
          <p14:tracePt t="59105" x="6510338" y="4419600"/>
          <p14:tracePt t="59121" x="6518275" y="4419600"/>
          <p14:tracePt t="59142" x="6527800" y="4419600"/>
          <p14:tracePt t="59155" x="6581775" y="4419600"/>
          <p14:tracePt t="59172" x="6661150" y="4419600"/>
          <p14:tracePt t="59189" x="6688138" y="4402138"/>
          <p14:tracePt t="59209" x="6724650" y="4375150"/>
          <p14:tracePt t="59222" x="6769100" y="4330700"/>
          <p14:tracePt t="59239" x="6804025" y="4295775"/>
          <p14:tracePt t="59256" x="6823075" y="4268788"/>
          <p14:tracePt t="59277" x="6831013" y="4251325"/>
          <p14:tracePt t="59289" x="6831013" y="4214813"/>
          <p14:tracePt t="59306" x="6831013" y="4197350"/>
          <p14:tracePt t="59322" x="6831013" y="4170363"/>
          <p14:tracePt t="59339" x="6831013" y="4152900"/>
          <p14:tracePt t="59356" x="6831013" y="4089400"/>
          <p14:tracePt t="59373" x="6786563" y="3983038"/>
          <p14:tracePt t="59391" x="6759575" y="3946525"/>
          <p14:tracePt t="59406" x="6724650" y="3884613"/>
          <p14:tracePt t="59423" x="6724650" y="3875088"/>
          <p14:tracePt t="59440" x="6715125" y="3875088"/>
          <p14:tracePt t="59440" x="6715125" y="3867150"/>
          <p14:tracePt t="59457" x="6705600" y="3857625"/>
          <p14:tracePt t="59473" x="6697663" y="3857625"/>
          <p14:tracePt t="59490" x="6680200" y="3848100"/>
          <p14:tracePt t="59507" x="6661150" y="3840163"/>
          <p14:tracePt t="59524" x="6616700" y="3813175"/>
          <p14:tracePt t="59540" x="6589713" y="3795713"/>
          <p14:tracePt t="59557" x="6554788" y="3776663"/>
          <p14:tracePt t="59574" x="6518275" y="3768725"/>
          <p14:tracePt t="59591" x="6473825" y="3751263"/>
          <p14:tracePt t="59607" x="6465888" y="3751263"/>
          <p14:tracePt t="59626" x="6456363" y="3741738"/>
          <p14:tracePt t="59641" x="6438900" y="3741738"/>
          <p14:tracePt t="59658" x="6429375" y="3741738"/>
          <p14:tracePt t="59674" x="6419850" y="3741738"/>
          <p14:tracePt t="59717" x="6411913" y="3741738"/>
          <p14:tracePt t="59738" x="6402388" y="3741738"/>
          <p14:tracePt t="59739" x="6367463" y="3751263"/>
          <p14:tracePt t="59761" x="6340475" y="3759200"/>
          <p14:tracePt t="59762" x="6323013" y="3768725"/>
          <p14:tracePt t="59783" x="6313488" y="3776663"/>
          <p14:tracePt t="59792" x="6303963" y="3813175"/>
          <p14:tracePt t="59808" x="6286500" y="3830638"/>
          <p14:tracePt t="59828" x="6276975" y="3840163"/>
          <p14:tracePt t="59842" x="6276975" y="3884613"/>
          <p14:tracePt t="59859" x="6276975" y="3902075"/>
          <p14:tracePt t="59875" x="6276975" y="3911600"/>
          <p14:tracePt t="59896" x="6276975" y="3929063"/>
          <p14:tracePt t="59909" x="6276975" y="3946525"/>
          <p14:tracePt t="59926" x="6276975" y="3973513"/>
          <p14:tracePt t="59942" x="6276975" y="3983038"/>
          <p14:tracePt t="59963" x="6276975" y="4000500"/>
          <p14:tracePt t="59976" x="6276975" y="4017963"/>
          <p14:tracePt t="59993" x="6276975" y="4044950"/>
          <p14:tracePt t="60010" x="6286500" y="4054475"/>
          <p14:tracePt t="60031" x="6286500" y="4071938"/>
          <p14:tracePt t="60043" x="6286500" y="4098925"/>
          <p14:tracePt t="60060" x="6296025" y="4098925"/>
          <p14:tracePt t="60076" x="6303963" y="4108450"/>
          <p14:tracePt t="60093" x="6303963" y="4125913"/>
          <p14:tracePt t="60110" x="6303963" y="4133850"/>
          <p14:tracePt t="60127" x="6303963" y="4152900"/>
          <p14:tracePt t="60143" x="6313488" y="4160838"/>
          <p14:tracePt t="60160" x="6313488" y="4187825"/>
          <p14:tracePt t="60177" x="6313488" y="4205288"/>
          <p14:tracePt t="60194" x="6313488" y="4224338"/>
          <p14:tracePt t="60211" x="6313488" y="4232275"/>
          <p14:tracePt t="60227" x="6313488" y="4241800"/>
          <p14:tracePt t="60244" x="6313488" y="4268788"/>
          <p14:tracePt t="60261" x="6323013" y="4276725"/>
          <p14:tracePt t="60278" x="6323013" y="4286250"/>
          <p14:tracePt t="60294" x="6323013" y="4303713"/>
          <p14:tracePt t="60311" x="6323013" y="4322763"/>
          <p14:tracePt t="60328" x="6323013" y="4330700"/>
          <p14:tracePt t="60346" x="6323013" y="4340225"/>
          <p14:tracePt t="60370" x="6323013" y="4357688"/>
          <p14:tracePt t="60391" x="6323013" y="4367213"/>
          <p14:tracePt t="60395" x="6323013" y="4375150"/>
          <p14:tracePt t="62349" x="6323013" y="4367213"/>
          <p14:tracePt t="63305" x="6313488" y="4348163"/>
          <p14:tracePt t="63306" x="6313488" y="4340225"/>
          <p14:tracePt t="63327" x="6313488" y="4330700"/>
          <p14:tracePt t="63329" x="6303963" y="4313238"/>
          <p14:tracePt t="63349" x="6296025" y="4303713"/>
          <p14:tracePt t="63360" x="6296025" y="4276725"/>
          <p14:tracePt t="63377" x="6286500" y="4268788"/>
          <p14:tracePt t="63396" x="6286500" y="4259263"/>
          <p14:tracePt t="63418" x="6286500" y="4251325"/>
          <p14:tracePt t="63439" x="6286500" y="4232275"/>
          <p14:tracePt t="63444" x="6286500" y="4224338"/>
          <p14:tracePt t="63462" x="6286500" y="4214813"/>
          <p14:tracePt t="63478" x="6276975" y="4205288"/>
          <p14:tracePt t="63494" x="6276975" y="4187825"/>
          <p14:tracePt t="63511" x="6276975" y="4179888"/>
          <p14:tracePt t="63530" x="6276975" y="4170363"/>
          <p14:tracePt t="63545" x="6269038" y="4116388"/>
          <p14:tracePt t="63561" x="6269038" y="4071938"/>
          <p14:tracePt t="63578" x="6259513" y="4037013"/>
          <p14:tracePt t="63597" x="6251575" y="4000500"/>
          <p14:tracePt t="63612" x="6232525" y="3919538"/>
          <p14:tracePt t="63628" x="6232525" y="3867150"/>
          <p14:tracePt t="63646" x="6232525" y="3840163"/>
          <p14:tracePt t="63665" x="6232525" y="3822700"/>
          <p14:tracePt t="63679" x="6232525" y="3786188"/>
          <p14:tracePt t="63695" x="6197600" y="3705225"/>
          <p14:tracePt t="63712" x="6197600" y="3697288"/>
          <p14:tracePt t="63732" x="6197600" y="3679825"/>
          <p14:tracePt t="63746" x="6197600" y="3625850"/>
          <p14:tracePt t="63763" x="6188075" y="3571875"/>
          <p14:tracePt t="63779" x="6180138" y="3544888"/>
          <p14:tracePt t="63799" x="6170613" y="3517900"/>
          <p14:tracePt t="63813" x="6161088" y="3438525"/>
          <p14:tracePt t="63829" x="6143625" y="3375025"/>
          <p14:tracePt t="63846" x="6134100" y="3357563"/>
          <p14:tracePt t="63867" x="6126163" y="3340100"/>
          <p14:tracePt t="63880" x="6126163" y="3322638"/>
          <p14:tracePt t="63896" x="6126163" y="3286125"/>
          <p14:tracePt t="63913" x="6116638" y="3276600"/>
          <p14:tracePt t="63935" x="6116638" y="3268663"/>
          <p14:tracePt t="63980" x="6116638" y="3259138"/>
          <p14:tracePt t="64024" x="6116638" y="3251200"/>
          <p14:tracePt t="64373" x="6116638" y="3232150"/>
          <p14:tracePt t="64375" x="6126163" y="3205163"/>
          <p14:tracePt t="64396" x="6126163" y="3197225"/>
          <p14:tracePt t="64399" x="6126163" y="3187700"/>
          <p14:tracePt t="64419" x="6126163" y="3170238"/>
          <p14:tracePt t="64453" x="6126163" y="3160713"/>
          <p14:tracePt t="64463" x="6126163" y="3152775"/>
          <p14:tracePt t="64531" x="6126163" y="3143250"/>
          <p14:tracePt t="65048" x="6134100" y="3143250"/>
          <p14:tracePt t="65071" x="6126163" y="3143250"/>
          <p14:tracePt t="65318" x="6116638" y="3143250"/>
          <p14:tracePt t="65341" x="6099175" y="3143250"/>
          <p14:tracePt t="65363" x="6072188" y="3143250"/>
          <p14:tracePt t="65364" x="6062663" y="3143250"/>
          <p14:tracePt t="65398" x="6045200" y="3143250"/>
          <p14:tracePt t="65408" x="6037263" y="3143250"/>
          <p14:tracePt t="65431" x="6027738" y="3143250"/>
          <p14:tracePt t="65432" x="6018213" y="3143250"/>
          <p14:tracePt t="65454" x="6010275" y="3143250"/>
          <p14:tracePt t="65476" x="6000750" y="3143250"/>
          <p14:tracePt t="65487" x="5983288" y="3143250"/>
          <p14:tracePt t="65498" x="5973763" y="3143250"/>
          <p14:tracePt t="65509" x="5965825" y="3143250"/>
          <p14:tracePt t="65554" x="5956300" y="3143250"/>
          <p14:tracePt t="65566" x="5938838" y="3143250"/>
          <p14:tracePt t="65577" x="5919788" y="3143250"/>
          <p14:tracePt t="65589" x="5902325" y="3143250"/>
          <p14:tracePt t="65605" x="5894388" y="3152775"/>
          <p14:tracePt t="65622" x="5875338" y="3152775"/>
          <p14:tracePt t="65639" x="5857875" y="3152775"/>
          <p14:tracePt t="65656" x="5848350" y="3152775"/>
          <p14:tracePt t="65672" x="5840413" y="3152775"/>
          <p14:tracePt t="65689" x="5830888" y="3152775"/>
          <p14:tracePt t="65723" x="5822950" y="3152775"/>
          <p14:tracePt t="65746" x="5813425" y="3152775"/>
          <p14:tracePt t="65757" x="5803900" y="3152775"/>
          <p14:tracePt t="65779" x="5795963" y="3160713"/>
          <p14:tracePt t="67848" x="5795963" y="3152775"/>
          <p14:tracePt t="68345" x="5795963" y="3143250"/>
          <p14:tracePt t="68367" x="5795963" y="3125788"/>
          <p14:tracePt t="68368" x="5795963" y="3116263"/>
          <p14:tracePt t="68390" x="5795963" y="3108325"/>
          <p14:tracePt t="68403" x="5795963" y="3098800"/>
          <p14:tracePt t="68420" x="5795963" y="3044825"/>
          <p14:tracePt t="68437" x="5795963" y="3027363"/>
          <p14:tracePt t="68457" x="5795963" y="3000375"/>
          <p14:tracePt t="68470" x="5795963" y="2928938"/>
          <p14:tracePt t="68487" x="5795963" y="2874963"/>
          <p14:tracePt t="68504" x="5795963" y="2867025"/>
          <p14:tracePt t="68524" x="5795963" y="2847975"/>
          <p14:tracePt t="68537" x="5795963" y="2795588"/>
          <p14:tracePt t="68554" x="5795963" y="2759075"/>
          <p14:tracePt t="68571" x="5795963" y="2741613"/>
          <p14:tracePt t="68592" x="5795963" y="2714625"/>
          <p14:tracePt t="68604" x="5795963" y="2679700"/>
          <p14:tracePt t="68621" x="5795963" y="2652713"/>
          <p14:tracePt t="68638" x="5795963" y="2625725"/>
          <p14:tracePt t="68655" x="5795963" y="2571750"/>
          <p14:tracePt t="68671" x="5795963" y="2517775"/>
          <p14:tracePt t="68688" x="5795963" y="2490788"/>
          <p14:tracePt t="68705" x="5795963" y="2455863"/>
          <p14:tracePt t="68722" x="5795963" y="2419350"/>
          <p14:tracePt t="68739" x="5795963" y="2411413"/>
          <p14:tracePt t="68755" x="5803900" y="2401888"/>
          <p14:tracePt t="68772" x="5803900" y="2384425"/>
          <p14:tracePt t="68794" x="5803900" y="2374900"/>
          <p14:tracePt t="68805" x="5803900" y="2366963"/>
          <p14:tracePt t="68822" x="5813425" y="2366963"/>
          <p14:tracePt t="68997" x="5822950" y="2366963"/>
          <p14:tracePt t="69019" x="5830888" y="2366963"/>
          <p14:tracePt t="69021" x="5840413" y="2366963"/>
          <p14:tracePt t="69042" x="5848350" y="2366963"/>
          <p14:tracePt t="69043" x="5867400" y="2366963"/>
          <p14:tracePt t="69064" x="5875338" y="2366963"/>
          <p14:tracePt t="69073" x="5894388" y="2366963"/>
          <p14:tracePt t="69090" x="5938838" y="2366963"/>
          <p14:tracePt t="69110" x="5973763" y="2366963"/>
          <p14:tracePt t="69124" x="6045200" y="2366963"/>
          <p14:tracePt t="69141" x="6126163" y="2366963"/>
          <p14:tracePt t="69157" x="6170613" y="2366963"/>
          <p14:tracePt t="69177" x="6224588" y="2374900"/>
          <p14:tracePt t="69191" x="6276975" y="2374900"/>
          <p14:tracePt t="69208" x="6323013" y="2374900"/>
          <p14:tracePt t="69224" x="6330950" y="2374900"/>
          <p14:tracePt t="69246" x="6340475" y="2374900"/>
          <p14:tracePt t="69268" x="6357938" y="2374900"/>
          <p14:tracePt t="69289" x="6375400" y="2374900"/>
          <p14:tracePt t="69291" x="6402388" y="2374900"/>
          <p14:tracePt t="69312" x="6429375" y="2374900"/>
          <p14:tracePt t="69325" x="6473825" y="2374900"/>
          <p14:tracePt t="69342" x="6510338" y="2366963"/>
          <p14:tracePt t="69358" x="6518275" y="2366963"/>
          <p14:tracePt t="69379" x="6491288" y="2366963"/>
          <p14:tracePt t="69739" x="6465888" y="2374900"/>
          <p14:tracePt t="69751" x="6438900" y="2374900"/>
          <p14:tracePt t="69762" x="6411913" y="2374900"/>
          <p14:tracePt t="69773" x="6384925" y="2384425"/>
          <p14:tracePt t="69784" x="6357938" y="2384425"/>
          <p14:tracePt t="69796" x="6340475" y="2384425"/>
          <p14:tracePt t="69811" x="6313488" y="2384425"/>
          <p14:tracePt t="69827" x="6276975" y="2401888"/>
          <p14:tracePt t="69844" x="6251575" y="2401888"/>
          <p14:tracePt t="69861" x="6197600" y="2401888"/>
          <p14:tracePt t="69878" x="6170613" y="2401888"/>
          <p14:tracePt t="69894" x="6126163" y="2401888"/>
          <p14:tracePt t="69911" x="6126163" y="2411413"/>
          <p14:tracePt t="69928" x="6116638" y="2411413"/>
          <p14:tracePt t="70848" x="6108700" y="2411413"/>
          <p14:tracePt t="71237" x="6108700" y="2419350"/>
          <p14:tracePt t="71281" x="6108700" y="2428875"/>
          <p14:tracePt t="7259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Penggunaan</a:t>
            </a:r>
            <a:r>
              <a:rPr lang="en-US" dirty="0"/>
              <a:t> </a:t>
            </a:r>
            <a:r>
              <a:rPr lang="en-US" dirty="0" err="1"/>
              <a:t>Elektropneumatic</a:t>
            </a:r>
            <a:r>
              <a:rPr lang="en-US" dirty="0"/>
              <a:t> R</a:t>
            </a:r>
            <a:r>
              <a:rPr lang="id-ID" dirty="0"/>
              <a:t>elay dengan DAC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1" y="152292"/>
            <a:ext cx="2408945" cy="487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9673" y="2060196"/>
            <a:ext cx="36880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Buat rangkaian seperti gambar disamping.</a:t>
            </a:r>
          </a:p>
          <a:p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Item terdapat pada library :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– Supply Element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</a:t>
            </a: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Actuator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</a:t>
            </a: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Valves – Configurable directional valves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Hydraulic – Valves 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Solenoid valves</a:t>
            </a:r>
          </a:p>
          <a:p>
            <a:pPr marL="457200" indent="-457200">
              <a:buFontTx/>
              <a:buAutoNum type="arabicPeriod"/>
            </a:pP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Controls – Power Supply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Controls – Manually Operated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Controls 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Switches</a:t>
            </a:r>
          </a:p>
          <a:p>
            <a:pPr marL="457200" indent="-457200">
              <a:buFontTx/>
              <a:buAutoNum type="arabicPeriod"/>
            </a:pPr>
            <a:r>
              <a:rPr lang="id-ID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 Controls – </a:t>
            </a:r>
            <a:r>
              <a:rPr lang="id-ID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Relays</a:t>
            </a:r>
            <a:endParaRPr lang="id-ID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d-ID" dirty="0" smtClean="0">
                <a:latin typeface="Calibri" panose="020F0502020204030204" pitchFamily="34" charset="0"/>
                <a:cs typeface="Calibri" panose="020F0502020204030204" pitchFamily="34" charset="0"/>
              </a:rPr>
              <a:t>Catat </a:t>
            </a:r>
            <a:r>
              <a:rPr lang="id-ID" dirty="0">
                <a:latin typeface="Calibri" panose="020F0502020204030204" pitchFamily="34" charset="0"/>
                <a:cs typeface="Calibri" panose="020F0502020204030204" pitchFamily="34" charset="0"/>
              </a:rPr>
              <a:t>hasilnya...</a:t>
            </a:r>
            <a:endParaRPr lang="id-ID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06" y="2398754"/>
            <a:ext cx="4980924" cy="403107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6593"/>
      </p:ext>
    </p:extLst>
  </p:cSld>
  <p:clrMapOvr>
    <a:masterClrMapping/>
  </p:clrMapOvr>
  <p:transition advTm="104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11" x="5803900" y="3803650"/>
          <p14:tracePt t="6768" x="5732463" y="3803650"/>
          <p14:tracePt t="6779" x="5643563" y="3795713"/>
          <p14:tracePt t="6790" x="5554663" y="3786188"/>
          <p14:tracePt t="6802" x="5518150" y="3786188"/>
          <p14:tracePt t="6818" x="5483225" y="3786188"/>
          <p14:tracePt t="6834" x="5419725" y="3768725"/>
          <p14:tracePt t="6851" x="5367338" y="3768725"/>
          <p14:tracePt t="6868" x="5251450" y="3768725"/>
          <p14:tracePt t="6885" x="5205413" y="3768725"/>
          <p14:tracePt t="6901" x="5027613" y="3768725"/>
          <p14:tracePt t="6919" x="5010150" y="3768725"/>
          <p14:tracePt t="6935" x="4991100" y="3768725"/>
          <p14:tracePt t="6952" x="4983163" y="3768725"/>
          <p14:tracePt t="7005" x="4965700" y="3768725"/>
          <p14:tracePt t="7016" x="4946650" y="3776663"/>
          <p14:tracePt t="7027" x="4894263" y="3786188"/>
          <p14:tracePt t="7039" x="4848225" y="3795713"/>
          <p14:tracePt t="7052" x="4803775" y="3803650"/>
          <p14:tracePt t="7072" x="4768850" y="3813175"/>
          <p14:tracePt t="7086" x="4741863" y="3822700"/>
          <p14:tracePt t="7102" x="4732338" y="3822700"/>
          <p14:tracePt t="7140" x="4724400" y="3822700"/>
          <p14:tracePt t="7286" x="4705350" y="3830638"/>
          <p14:tracePt t="7309" x="4697413" y="3830638"/>
          <p14:tracePt t="7310" x="4625975" y="3857625"/>
          <p14:tracePt t="7331" x="4554538" y="3884613"/>
          <p14:tracePt t="7337" x="4367213" y="3965575"/>
          <p14:tracePt t="7354" x="4054475" y="4098925"/>
          <p14:tracePt t="7370" x="3956050" y="4143375"/>
          <p14:tracePt t="7387" x="3946525" y="4152900"/>
          <p14:tracePt t="7760" x="3929063" y="4160838"/>
          <p14:tracePt t="7761" x="3867150" y="4187825"/>
          <p14:tracePt t="7781" x="3786188" y="4232275"/>
          <p14:tracePt t="7789" x="3660775" y="4438650"/>
          <p14:tracePt t="7806" x="3616325" y="4465638"/>
          <p14:tracePt t="7826" x="3581400" y="4483100"/>
          <p14:tracePt t="7840" x="3455988" y="4500563"/>
          <p14:tracePt t="7856" x="3411538" y="4500563"/>
          <p14:tracePt t="7873" x="3402013" y="4500563"/>
          <p14:tracePt t="7895" x="3394075" y="4500563"/>
          <p14:tracePt t="7916" x="3384550" y="4500563"/>
          <p14:tracePt t="7939" x="3367088" y="4500563"/>
          <p14:tracePt t="7940" x="3303588" y="4491038"/>
          <p14:tracePt t="7961" x="3224213" y="4483100"/>
          <p14:tracePt t="7974" x="3125788" y="4465638"/>
          <p14:tracePt t="7990" x="3098800" y="4465638"/>
          <p14:tracePt t="8008" x="3071813" y="4465638"/>
          <p14:tracePt t="8029" x="3044825" y="4456113"/>
          <p14:tracePt t="8041" x="2919413" y="4438650"/>
          <p14:tracePt t="8057" x="2857500" y="4419600"/>
          <p14:tracePt t="8074" x="2795588" y="4402138"/>
          <p14:tracePt t="8091" x="2687638" y="4367213"/>
          <p14:tracePt t="8108" x="2554288" y="4313238"/>
          <p14:tracePt t="8124" x="2536825" y="4313238"/>
          <p14:tracePt t="8141" x="2517775" y="4313238"/>
          <p14:tracePt t="8158" x="2455863" y="4276725"/>
          <p14:tracePt t="8175" x="2357438" y="4276725"/>
          <p14:tracePt t="8191" x="2295525" y="4268788"/>
          <p14:tracePt t="8209" x="2232025" y="4259263"/>
          <p14:tracePt t="8225" x="2125663" y="4241800"/>
          <p14:tracePt t="8242" x="2027238" y="4205288"/>
          <p14:tracePt t="8258" x="1965325" y="4197350"/>
          <p14:tracePt t="8276" x="1901825" y="4187825"/>
          <p14:tracePt t="8292" x="1874838" y="4187825"/>
          <p14:tracePt t="8309" x="1822450" y="4179888"/>
          <p14:tracePt t="8325" x="1751013" y="4152900"/>
          <p14:tracePt t="8344" x="1687513" y="4116388"/>
          <p14:tracePt t="8359" x="1608138" y="4089400"/>
          <p14:tracePt t="8376" x="1581150" y="4089400"/>
          <p14:tracePt t="8392" x="1581150" y="4081463"/>
          <p14:tracePt t="8434" x="1554163" y="4081463"/>
          <p14:tracePt t="8456" x="1527175" y="4081463"/>
          <p14:tracePt t="8457" x="1490663" y="4081463"/>
          <p14:tracePt t="8478" x="1455738" y="4081463"/>
          <p14:tracePt t="8480" x="1411288" y="4089400"/>
          <p14:tracePt t="8501" x="1374775" y="4098925"/>
          <p14:tracePt t="8510" x="1347788" y="4116388"/>
          <p14:tracePt t="8526" x="1303338" y="4125913"/>
          <p14:tracePt t="8546" x="1250950" y="4143375"/>
          <p14:tracePt t="8560" x="1160463" y="4179888"/>
          <p14:tracePt t="8577" x="1125538" y="4187825"/>
          <p14:tracePt t="8593" x="1116013" y="4187825"/>
          <p14:tracePt t="8614" x="1098550" y="4197350"/>
          <p14:tracePt t="8636" x="1089025" y="4205288"/>
          <p14:tracePt t="8644" x="1062038" y="4241800"/>
          <p14:tracePt t="8661" x="1044575" y="4268788"/>
          <p14:tracePt t="8681" x="1017588" y="4286250"/>
          <p14:tracePt t="8694" x="1017588" y="4330700"/>
          <p14:tracePt t="8711" x="1009650" y="4367213"/>
          <p14:tracePt t="8728" x="1009650" y="4384675"/>
          <p14:tracePt t="8749" x="1009650" y="4402138"/>
          <p14:tracePt t="8761" x="990600" y="4429125"/>
          <p14:tracePt t="8778" x="990600" y="4446588"/>
          <p14:tracePt t="8795" x="990600" y="4473575"/>
          <p14:tracePt t="8811" x="990600" y="4510088"/>
          <p14:tracePt t="8828" x="990600" y="4562475"/>
          <p14:tracePt t="8844" x="990600" y="4589463"/>
          <p14:tracePt t="8861" x="1000125" y="4616450"/>
          <p14:tracePt t="8877" x="1000125" y="4660900"/>
          <p14:tracePt t="8894" x="1000125" y="4679950"/>
          <p14:tracePt t="8911" x="1000125" y="4697413"/>
          <p14:tracePt t="8928" x="1000125" y="4705350"/>
          <p14:tracePt t="8945" x="1009650" y="4741863"/>
          <p14:tracePt t="8961" x="1009650" y="4786313"/>
          <p14:tracePt t="8978" x="1017588" y="4830763"/>
          <p14:tracePt t="8995" x="1027113" y="4884738"/>
          <p14:tracePt t="9011" x="1044575" y="4965700"/>
          <p14:tracePt t="9028" x="1071563" y="4991100"/>
          <p14:tracePt t="9045" x="1098550" y="5045075"/>
          <p14:tracePt t="9063" x="1125538" y="5116513"/>
          <p14:tracePt t="9079" x="1133475" y="5133975"/>
          <p14:tracePt t="9096" x="1160463" y="5180013"/>
          <p14:tracePt t="9112" x="1196975" y="5197475"/>
          <p14:tracePt t="9130" x="1223963" y="5224463"/>
          <p14:tracePt t="9145" x="1268413" y="5268913"/>
          <p14:tracePt t="9162" x="1357313" y="5322888"/>
          <p14:tracePt t="9179" x="1411288" y="5348288"/>
          <p14:tracePt t="9198" x="1465263" y="5375275"/>
          <p14:tracePt t="9212" x="1616075" y="5429250"/>
          <p14:tracePt t="9229" x="1741488" y="5446713"/>
          <p14:tracePt t="9246" x="1768475" y="5456238"/>
          <p14:tracePt t="9265" x="1795463" y="5465763"/>
          <p14:tracePt t="9280" x="1822450" y="5465763"/>
          <p14:tracePt t="9296" x="1839913" y="5465763"/>
          <p14:tracePt t="9332" x="1857375" y="5465763"/>
          <p14:tracePt t="9334" x="1928813" y="5465763"/>
          <p14:tracePt t="9355" x="2000250" y="5456238"/>
          <p14:tracePt t="9363" x="2205038" y="5394325"/>
          <p14:tracePt t="9380" x="2286000" y="5367338"/>
          <p14:tracePt t="9400" x="2374900" y="5330825"/>
          <p14:tracePt t="9413" x="2536825" y="5276850"/>
          <p14:tracePt t="9430" x="2643188" y="5224463"/>
          <p14:tracePt t="9447" x="2687638" y="5187950"/>
          <p14:tracePt t="9468" x="2732088" y="5153025"/>
          <p14:tracePt t="9480" x="2768600" y="5108575"/>
          <p14:tracePt t="9497" x="2822575" y="5027613"/>
          <p14:tracePt t="9514" x="2847975" y="4973638"/>
          <p14:tracePt t="9535" x="2874963" y="4919663"/>
          <p14:tracePt t="9547" x="2901950" y="4857750"/>
          <p14:tracePt t="9564" x="2946400" y="4803775"/>
          <p14:tracePt t="9581" x="2982913" y="4751388"/>
          <p14:tracePt t="9598" x="3017838" y="4598988"/>
          <p14:tracePt t="9615" x="3036888" y="4375150"/>
          <p14:tracePt t="9631" x="3044825" y="4241800"/>
          <p14:tracePt t="9648" x="3054350" y="4108450"/>
          <p14:tracePt t="9665" x="3054350" y="3965575"/>
          <p14:tracePt t="9682" x="3071813" y="3840163"/>
          <p14:tracePt t="9698" x="3071813" y="3768725"/>
          <p14:tracePt t="9715" x="3062288" y="3705225"/>
          <p14:tracePt t="9732" x="3044825" y="3581400"/>
          <p14:tracePt t="9749" x="3044825" y="3394075"/>
          <p14:tracePt t="9765" x="3027363" y="3303588"/>
          <p14:tracePt t="9783" x="3009900" y="3214688"/>
          <p14:tracePt t="9799" x="2990850" y="3160713"/>
          <p14:tracePt t="9816" x="2955925" y="3027363"/>
          <p14:tracePt t="9832" x="2946400" y="2982913"/>
          <p14:tracePt t="9850" x="2938463" y="2928938"/>
          <p14:tracePt t="9866" x="2901950" y="2795588"/>
          <p14:tracePt t="9883" x="2867025" y="2670175"/>
          <p14:tracePt t="9899" x="2847975" y="2652713"/>
          <p14:tracePt t="9918" x="2822575" y="2625725"/>
          <p14:tracePt t="9933" x="2795588" y="2571750"/>
          <p14:tracePt t="9950" x="2751138" y="2527300"/>
          <p14:tracePt t="9966" x="2724150" y="2490788"/>
          <p14:tracePt t="9985" x="2687638" y="2455863"/>
          <p14:tracePt t="10000" x="2598738" y="2366963"/>
          <p14:tracePt t="10017" x="2554288" y="2357438"/>
          <p14:tracePt t="10033" x="2527300" y="2339975"/>
          <p14:tracePt t="10053" x="2500313" y="2322513"/>
          <p14:tracePt t="10067" x="2438400" y="2295525"/>
          <p14:tracePt t="10084" x="2384425" y="2286000"/>
          <p14:tracePt t="10100" x="2339975" y="2276475"/>
          <p14:tracePt t="10120" x="2303463" y="2268538"/>
          <p14:tracePt t="10134" x="2205038" y="2268538"/>
          <p14:tracePt t="10151" x="2098675" y="2251075"/>
          <p14:tracePt t="10167" x="2071688" y="2251075"/>
          <p14:tracePt t="10188" x="2044700" y="2251075"/>
          <p14:tracePt t="10201" x="2036763" y="2251075"/>
          <p14:tracePt t="10218" x="2009775" y="2251075"/>
          <p14:tracePt t="10234" x="1982788" y="2251075"/>
          <p14:tracePt t="10255" x="1955800" y="2251075"/>
          <p14:tracePt t="10268" x="1919288" y="2251075"/>
          <p14:tracePt t="10285" x="1866900" y="2251075"/>
          <p14:tracePt t="10302" x="1812925" y="2259013"/>
          <p14:tracePt t="10323" x="1758950" y="2268538"/>
          <p14:tracePt t="10335" x="1704975" y="2286000"/>
          <p14:tracePt t="10352" x="1616075" y="2322513"/>
          <p14:tracePt t="10369" x="1598613" y="2322513"/>
          <p14:tracePt t="10390" x="1581150" y="2330450"/>
          <p14:tracePt t="10402" x="1527175" y="2347913"/>
          <p14:tracePt t="10419" x="1490663" y="2357438"/>
          <p14:tracePt t="10436" x="1465263" y="2374900"/>
          <p14:tracePt t="10453" x="1374775" y="2428875"/>
          <p14:tracePt t="10469" x="1322388" y="2455863"/>
          <p14:tracePt t="10486" x="1295400" y="2473325"/>
          <p14:tracePt t="10503" x="1276350" y="2482850"/>
          <p14:tracePt t="10519" x="1214438" y="2527300"/>
          <p14:tracePt t="10536" x="1169988" y="2554288"/>
          <p14:tracePt t="10553" x="1152525" y="2589213"/>
          <p14:tracePt t="10570" x="1125538" y="2616200"/>
          <p14:tracePt t="10586" x="1089025" y="2643188"/>
          <p14:tracePt t="10603" x="1017588" y="2732088"/>
          <p14:tracePt t="10620" x="982663" y="2768600"/>
          <p14:tracePt t="10638" x="955675" y="2795588"/>
          <p14:tracePt t="10653" x="884238" y="2884488"/>
          <p14:tracePt t="10670" x="830263" y="2990850"/>
          <p14:tracePt t="10687" x="803275" y="3036888"/>
          <p14:tracePt t="10705" x="776288" y="3081338"/>
          <p14:tracePt t="10720" x="723900" y="3160713"/>
          <p14:tracePt t="10737" x="696913" y="3205163"/>
          <p14:tracePt t="10754" x="696913" y="3224213"/>
          <p14:tracePt t="10773" x="687388" y="3241675"/>
          <p14:tracePt t="10787" x="642938" y="3313113"/>
          <p14:tracePt t="10804" x="581025" y="3419475"/>
          <p14:tracePt t="10821" x="561975" y="3455988"/>
          <p14:tracePt t="10838" x="554038" y="3490913"/>
          <p14:tracePt t="10854" x="544513" y="3509963"/>
          <p14:tracePt t="10871" x="527050" y="3562350"/>
          <p14:tracePt t="10888" x="517525" y="3589338"/>
          <p14:tracePt t="10905" x="509588" y="3643313"/>
          <p14:tracePt t="10921" x="500063" y="3687763"/>
          <p14:tracePt t="10938" x="482600" y="3751263"/>
          <p14:tracePt t="10955" x="482600" y="3768725"/>
          <p14:tracePt t="10972" x="482600" y="3803650"/>
          <p14:tracePt t="10989" x="482600" y="3822700"/>
          <p14:tracePt t="11005" x="482600" y="3867150"/>
          <p14:tracePt t="11022" x="482600" y="3884613"/>
          <p14:tracePt t="11039" x="482600" y="3911600"/>
          <p14:tracePt t="11055" x="473075" y="3919538"/>
          <p14:tracePt t="11088" x="465138" y="3929063"/>
          <p14:tracePt t="11099" x="465138" y="3946525"/>
          <p14:tracePt t="11110" x="465138" y="3973513"/>
          <p14:tracePt t="11122" x="465138" y="3983038"/>
          <p14:tracePt t="11139" x="465138" y="4010025"/>
          <p14:tracePt t="11156" x="465138" y="4037013"/>
          <p14:tracePt t="11173" x="465138" y="4071938"/>
          <p14:tracePt t="11189" x="465138" y="4108450"/>
          <p14:tracePt t="11206" x="465138" y="4160838"/>
          <p14:tracePt t="11223" x="465138" y="4170363"/>
          <p14:tracePt t="11240" x="465138" y="4205288"/>
          <p14:tracePt t="11257" x="473075" y="4241800"/>
          <p14:tracePt t="11273" x="490538" y="4286250"/>
          <p14:tracePt t="11290" x="490538" y="4303713"/>
          <p14:tracePt t="11307" x="490538" y="4313238"/>
          <p14:tracePt t="11324" x="500063" y="4340225"/>
          <p14:tracePt t="11340" x="517525" y="4375150"/>
          <p14:tracePt t="11357" x="517525" y="4411663"/>
          <p14:tracePt t="11374" x="517525" y="4429125"/>
          <p14:tracePt t="11390" x="527050" y="4446588"/>
          <p14:tracePt t="11407" x="527050" y="4456113"/>
          <p14:tracePt t="11425" x="536575" y="4465638"/>
          <p14:tracePt t="11448" x="536575" y="4473575"/>
          <p14:tracePt t="11470" x="536575" y="4483100"/>
          <p14:tracePt t="11481" x="544513" y="4483100"/>
          <p14:tracePt t="11493" x="544513" y="4491038"/>
          <p14:tracePt t="11508" x="544513" y="4500563"/>
          <p14:tracePt t="11524" x="554038" y="4518025"/>
          <p14:tracePt t="11541" x="561975" y="4518025"/>
          <p14:tracePt t="11558" x="561975" y="4545013"/>
          <p14:tracePt t="11575" x="561975" y="4554538"/>
          <p14:tracePt t="11591" x="571500" y="4562475"/>
          <p14:tracePt t="11608" x="571500" y="4581525"/>
          <p14:tracePt t="11628" x="581025" y="4589463"/>
          <p14:tracePt t="11642" x="581025" y="4598988"/>
          <p14:tracePt t="11659" x="588963" y="4608513"/>
          <p14:tracePt t="11675" x="588963" y="4625975"/>
          <p14:tracePt t="11692" x="588963" y="4652963"/>
          <p14:tracePt t="11709" x="588963" y="4660900"/>
          <p14:tracePt t="11725" x="588963" y="4670425"/>
          <p14:tracePt t="11742" x="598488" y="4679950"/>
          <p14:tracePt t="11763" x="608013" y="4679950"/>
          <p14:tracePt t="11776" x="615950" y="4679950"/>
          <p14:tracePt t="11886" x="625475" y="4670425"/>
          <p14:tracePt t="11931" x="633413" y="4652963"/>
          <p14:tracePt t="11943" x="633413" y="4643438"/>
          <p14:tracePt t="11954" x="660400" y="4589463"/>
          <p14:tracePt t="11965" x="687388" y="4537075"/>
          <p14:tracePt t="11977" x="723900" y="4438650"/>
          <p14:tracePt t="11994" x="750888" y="4340225"/>
          <p14:tracePt t="12011" x="822325" y="4232275"/>
          <p14:tracePt t="12027" x="928688" y="4027488"/>
          <p14:tracePt t="12044" x="955675" y="3946525"/>
          <p14:tracePt t="12061" x="1009650" y="3795713"/>
          <p14:tracePt t="12078" x="1036638" y="3714750"/>
          <p14:tracePt t="12094" x="1071563" y="3633788"/>
          <p14:tracePt t="12111" x="1125538" y="3473450"/>
          <p14:tracePt t="12128" x="1152525" y="3411538"/>
          <p14:tracePt t="12144" x="1169988" y="3330575"/>
          <p14:tracePt t="12161" x="1187450" y="3303588"/>
          <p14:tracePt t="12178" x="1214438" y="3251200"/>
          <p14:tracePt t="12195" x="1231900" y="3232150"/>
          <p14:tracePt t="12211" x="1258888" y="3170238"/>
          <p14:tracePt t="12228" x="1268413" y="3160713"/>
          <p14:tracePt t="12245" x="1276350" y="3143250"/>
          <p14:tracePt t="12262" x="1276350" y="3133725"/>
          <p14:tracePt t="12278" x="1295400" y="3108325"/>
          <p14:tracePt t="12295" x="1303338" y="3108325"/>
          <p14:tracePt t="12314" x="1312863" y="3098800"/>
          <p14:tracePt t="12329" x="1312863" y="3089275"/>
          <p14:tracePt t="12345" x="1339850" y="3071813"/>
          <p14:tracePt t="12362" x="1347788" y="3071813"/>
          <p14:tracePt t="12379" x="1366838" y="3062288"/>
          <p14:tracePt t="12396" x="1374775" y="3054350"/>
          <p14:tracePt t="12412" x="1384300" y="3044825"/>
          <p14:tracePt t="12429" x="1393825" y="3044825"/>
          <p14:tracePt t="12629" x="1411288" y="3044825"/>
          <p14:tracePt t="12640" x="1411288" y="3054350"/>
          <p14:tracePt t="12663" x="1419225" y="3071813"/>
          <p14:tracePt t="12664" x="1428750" y="3081338"/>
          <p14:tracePt t="12685" x="1438275" y="3098800"/>
          <p14:tracePt t="12697" x="1446213" y="3108325"/>
          <p14:tracePt t="12719" x="1446213" y="3116263"/>
          <p14:tracePt t="12741" x="1455738" y="3133725"/>
          <p14:tracePt t="12747" x="1465263" y="3143250"/>
          <p14:tracePt t="12764" x="1465263" y="3152775"/>
          <p14:tracePt t="12781" x="1465263" y="3179763"/>
          <p14:tracePt t="13910" x="1465263" y="3187700"/>
          <p14:tracePt t="13956" x="1455738" y="3205163"/>
          <p14:tracePt t="13958" x="1401763" y="3259138"/>
          <p14:tracePt t="13979" x="1347788" y="3313113"/>
          <p14:tracePt t="13987" x="1187450" y="3429000"/>
          <p14:tracePt t="14004" x="1116013" y="3490913"/>
          <p14:tracePt t="14024" x="1054100" y="3544888"/>
          <p14:tracePt t="14038" x="982663" y="3633788"/>
          <p14:tracePt t="14054" x="938213" y="3679825"/>
          <p14:tracePt t="14071" x="919163" y="3697288"/>
          <p14:tracePt t="14092" x="893763" y="3724275"/>
          <p14:tracePt t="14105" x="866775" y="3759200"/>
          <p14:tracePt t="14121" x="839788" y="3786188"/>
          <p14:tracePt t="14138" x="830263" y="3803650"/>
          <p14:tracePt t="14159" x="812800" y="3813175"/>
          <p14:tracePt t="14172" x="776288" y="3857625"/>
          <p14:tracePt t="14189" x="741363" y="3894138"/>
          <p14:tracePt t="14205" x="723900" y="3929063"/>
          <p14:tracePt t="14226" x="696913" y="3956050"/>
          <p14:tracePt t="14239" x="669925" y="4000500"/>
          <p14:tracePt t="14255" x="652463" y="4010025"/>
          <p14:tracePt t="14272" x="633413" y="4027488"/>
          <p14:tracePt t="14289" x="615950" y="4081463"/>
          <p14:tracePt t="14306" x="608013" y="4125913"/>
          <p14:tracePt t="14323" x="588963" y="4125913"/>
          <p14:tracePt t="14339" x="581025" y="4133850"/>
          <p14:tracePt t="14356" x="561975" y="4187825"/>
          <p14:tracePt t="14373" x="536575" y="4251325"/>
          <p14:tracePt t="14390" x="527050" y="4268788"/>
          <p14:tracePt t="14406" x="517525" y="4276725"/>
          <p14:tracePt t="14423" x="490538" y="4322763"/>
          <p14:tracePt t="14440" x="490538" y="4357688"/>
          <p14:tracePt t="14457" x="490538" y="4367213"/>
          <p14:tracePt t="14474" x="482600" y="4367213"/>
          <p14:tracePt t="14490" x="482600" y="4402138"/>
          <p14:tracePt t="14507" x="473075" y="4446588"/>
          <p14:tracePt t="14524" x="473075" y="4456113"/>
          <p14:tracePt t="14543" x="473075" y="4465638"/>
          <p14:tracePt t="14564" x="473075" y="4473575"/>
          <p14:tracePt t="14586" x="473075" y="4483100"/>
          <p14:tracePt t="14609" x="473075" y="4491038"/>
          <p14:tracePt t="14654" x="473075" y="4500563"/>
          <p14:tracePt t="14655" x="473075" y="4510088"/>
          <p14:tracePt t="14700" x="473075" y="4518025"/>
          <p14:tracePt t="14721" x="473075" y="4527550"/>
          <p14:tracePt t="14723" x="473075" y="4545013"/>
          <p14:tracePt t="14744" x="473075" y="4554538"/>
          <p14:tracePt t="14745" x="473075" y="4562475"/>
          <p14:tracePt t="14789" x="473075" y="4572000"/>
          <p14:tracePt t="14811" x="473075" y="4581525"/>
          <p14:tracePt t="14879" x="473075" y="4589463"/>
          <p14:tracePt t="14901" x="473075" y="4598988"/>
          <p14:tracePt t="14903" x="473075" y="4608513"/>
          <p14:tracePt t="14935" x="482600" y="4608513"/>
          <p14:tracePt t="14958" x="490538" y="4608513"/>
          <p14:tracePt t="14969" x="490538" y="4616450"/>
          <p14:tracePt t="14980" x="500063" y="4616450"/>
          <p14:tracePt t="14992" x="509588" y="4616450"/>
          <p14:tracePt t="15036" x="517525" y="4616450"/>
          <p14:tracePt t="15059" x="527050" y="4616450"/>
          <p14:tracePt t="15070" x="536575" y="4616450"/>
          <p14:tracePt t="15081" x="544513" y="4616450"/>
          <p14:tracePt t="15093" x="561975" y="4616450"/>
          <p14:tracePt t="15110" x="571500" y="4616450"/>
          <p14:tracePt t="15127" x="581025" y="4616450"/>
          <p14:tracePt t="15143" x="633413" y="4616450"/>
          <p14:tracePt t="15160" x="660400" y="4616450"/>
          <p14:tracePt t="15177" x="696913" y="4608513"/>
          <p14:tracePt t="15194" x="696913" y="4598988"/>
          <p14:tracePt t="15210" x="714375" y="4598988"/>
          <p14:tracePt t="15227" x="750888" y="4581525"/>
          <p14:tracePt t="15244" x="758825" y="4572000"/>
          <p14:tracePt t="15261" x="785813" y="4562475"/>
          <p14:tracePt t="15278" x="795338" y="4554538"/>
          <p14:tracePt t="15294" x="822325" y="4537075"/>
          <p14:tracePt t="15311" x="839788" y="4527550"/>
          <p14:tracePt t="15328" x="874713" y="4500563"/>
          <p14:tracePt t="15344" x="893763" y="4483100"/>
          <p14:tracePt t="15361" x="919163" y="4465638"/>
          <p14:tracePt t="15378" x="928688" y="4456113"/>
          <p14:tracePt t="15395" x="938213" y="4446588"/>
          <p14:tracePt t="15412" x="946150" y="4446588"/>
          <p14:tracePt t="15428" x="973138" y="4438650"/>
          <p14:tracePt t="15445" x="1000125" y="4438650"/>
          <p14:tracePt t="15462" x="1044575" y="4411663"/>
          <p14:tracePt t="15479" x="1081088" y="4402138"/>
          <p14:tracePt t="15498" x="1125538" y="4394200"/>
          <p14:tracePt t="15512" x="1160463" y="4375150"/>
          <p14:tracePt t="15530" x="1187450" y="4375150"/>
          <p14:tracePt t="15545" x="1214438" y="4367213"/>
          <p14:tracePt t="15562" x="1241425" y="4367213"/>
          <p14:tracePt t="15579" x="1250950" y="4367213"/>
          <p14:tracePt t="15644" x="1258888" y="4367213"/>
          <p14:tracePt t="15666" x="1268413" y="4367213"/>
          <p14:tracePt t="15689" x="1285875" y="4367213"/>
          <p14:tracePt t="15711" x="1295400" y="4367213"/>
          <p14:tracePt t="15713" x="1303338" y="4367213"/>
          <p14:tracePt t="15734" x="1322388" y="4367213"/>
          <p14:tracePt t="15747" x="1374775" y="4367213"/>
          <p14:tracePt t="15763" x="1411288" y="4367213"/>
          <p14:tracePt t="15780" x="1419225" y="4367213"/>
          <p14:tracePt t="15801" x="1438275" y="4367213"/>
          <p14:tracePt t="16911" x="1438275" y="4357688"/>
          <p14:tracePt t="18910" x="1428750" y="4357688"/>
          <p14:tracePt t="19604" x="1419225" y="4357688"/>
          <p14:tracePt t="19615" x="1339850" y="4348163"/>
          <p14:tracePt t="19638" x="1231900" y="4340225"/>
          <p14:tracePt t="19639" x="1133475" y="4330700"/>
          <p14:tracePt t="19660" x="1036638" y="4313238"/>
          <p14:tracePt t="19667" x="938213" y="4313238"/>
          <p14:tracePt t="19684" x="911225" y="4313238"/>
          <p14:tracePt t="19705" x="884238" y="4313238"/>
          <p14:tracePt t="19717" x="785813" y="4313238"/>
          <p14:tracePt t="19734" x="758825" y="4313238"/>
          <p14:tracePt t="19751" x="731838" y="4313238"/>
          <p14:tracePt t="19768" x="652463" y="4313238"/>
          <p14:tracePt t="19784" x="598488" y="4303713"/>
          <p14:tracePt t="19801" x="544513" y="4295775"/>
          <p14:tracePt t="19818" x="500063" y="4286250"/>
          <p14:tracePt t="19835" x="455613" y="4268788"/>
          <p14:tracePt t="19851" x="428625" y="4268788"/>
          <p14:tracePt t="19868" x="419100" y="4268788"/>
          <p14:tracePt t="19886" x="419100" y="4259263"/>
          <p14:tracePt t="19909" x="428625" y="4259263"/>
          <p14:tracePt t="20178" x="455613" y="4268788"/>
          <p14:tracePt t="20179" x="465138" y="4268788"/>
          <p14:tracePt t="20201" x="473075" y="4268788"/>
          <p14:tracePt t="20224" x="473075" y="4276725"/>
          <p14:tracePt t="20246" x="482600" y="4286250"/>
          <p14:tracePt t="20269" x="482600" y="4295775"/>
          <p14:tracePt t="20290" x="490538" y="4303713"/>
          <p14:tracePt t="20313" x="490538" y="4322763"/>
          <p14:tracePt t="20315" x="490538" y="4330700"/>
          <p14:tracePt t="20336" x="490538" y="4340225"/>
          <p14:tracePt t="20650" x="490538" y="4348163"/>
          <p14:tracePt t="20695" x="490538" y="4357688"/>
          <p14:tracePt t="20717" x="490538" y="4367213"/>
          <p14:tracePt t="20719" x="490538" y="4375150"/>
          <p14:tracePt t="20741" x="490538" y="4384675"/>
          <p14:tracePt t="20764" x="500063" y="4384675"/>
          <p14:tracePt t="21123" x="509588" y="4384675"/>
          <p14:tracePt t="21124" x="517525" y="4384675"/>
          <p14:tracePt t="21146" x="527050" y="4384675"/>
          <p14:tracePt t="21214" x="536575" y="4384675"/>
          <p14:tracePt t="21235" x="544513" y="4384675"/>
          <p14:tracePt t="21237" x="571500" y="4384675"/>
          <p14:tracePt t="21258" x="588963" y="4384675"/>
          <p14:tracePt t="21259" x="598488" y="4384675"/>
          <p14:tracePt t="21280" x="608013" y="4384675"/>
          <p14:tracePt t="21293" x="615950" y="4384675"/>
          <p14:tracePt t="21325" x="625475" y="4384675"/>
          <p14:tracePt t="21326" x="625475" y="4394200"/>
          <p14:tracePt t="21348" x="633413" y="4411663"/>
          <p14:tracePt t="21359" x="642938" y="4419600"/>
          <p14:tracePt t="21376" x="642938" y="4429125"/>
          <p14:tracePt t="21394" x="642938" y="4438650"/>
          <p14:tracePt t="21416" x="652463" y="4438650"/>
          <p14:tracePt t="21505" x="669925" y="4438650"/>
          <p14:tracePt t="21506" x="696913" y="4438650"/>
          <p14:tracePt t="21528" x="723900" y="4429125"/>
          <p14:tracePt t="21529" x="750888" y="4419600"/>
          <p14:tracePt t="21550" x="785813" y="4402138"/>
          <p14:tracePt t="21560" x="830263" y="4340225"/>
          <p14:tracePt t="21577" x="839788" y="4330700"/>
          <p14:tracePt t="21595" x="839788" y="4313238"/>
          <p14:tracePt t="21611" x="839788" y="4303713"/>
          <p14:tracePt t="21641" x="839788" y="4295775"/>
          <p14:tracePt t="21663" x="839788" y="4276725"/>
          <p14:tracePt t="21674" x="830263" y="4276725"/>
          <p14:tracePt t="21685" x="830263" y="4268788"/>
          <p14:tracePt t="21697" x="822325" y="4268788"/>
          <p14:tracePt t="21711" x="812800" y="4268788"/>
          <p14:tracePt t="21730" x="795338" y="4268788"/>
          <p14:tracePt t="21752" x="768350" y="4268788"/>
          <p14:tracePt t="21764" x="731838" y="4276725"/>
          <p14:tracePt t="21778" x="687388" y="4295775"/>
          <p14:tracePt t="21795" x="652463" y="4303713"/>
          <p14:tracePt t="21812" x="633413" y="4313238"/>
          <p14:tracePt t="21828" x="598488" y="4322763"/>
          <p14:tracePt t="21845" x="588963" y="4330700"/>
          <p14:tracePt t="21862" x="544513" y="4357688"/>
          <p14:tracePt t="21879" x="536575" y="4375150"/>
          <p14:tracePt t="21895" x="536575" y="4411663"/>
          <p14:tracePt t="21912" x="536575" y="4419600"/>
          <p14:tracePt t="21929" x="536575" y="4465638"/>
          <p14:tracePt t="21946" x="536575" y="4500563"/>
          <p14:tracePt t="21962" x="536575" y="4562475"/>
          <p14:tracePt t="21979" x="554038" y="4598988"/>
          <p14:tracePt t="21996" x="561975" y="4625975"/>
          <p14:tracePt t="22013" x="571500" y="4633913"/>
          <p14:tracePt t="22029" x="581025" y="4652963"/>
          <p14:tracePt t="22046" x="581025" y="4660900"/>
          <p14:tracePt t="22063" x="588963" y="4660900"/>
          <p14:tracePt t="22080" x="588963" y="4670425"/>
          <p14:tracePt t="22101" x="598488" y="4670425"/>
          <p14:tracePt t="22135" x="608013" y="4670425"/>
          <p14:tracePt t="22157" x="625475" y="4660900"/>
          <p14:tracePt t="22169" x="633413" y="4652963"/>
          <p14:tracePt t="22180" x="652463" y="4633913"/>
          <p14:tracePt t="22191" x="679450" y="4616450"/>
          <p14:tracePt t="22203" x="714375" y="4589463"/>
          <p14:tracePt t="22214" x="741363" y="4572000"/>
          <p14:tracePt t="22230" x="822325" y="4518025"/>
          <p14:tracePt t="22248" x="857250" y="4491038"/>
          <p14:tracePt t="22264" x="874713" y="4491038"/>
          <p14:tracePt t="22281" x="893763" y="4483100"/>
          <p14:tracePt t="22298" x="911225" y="4483100"/>
          <p14:tracePt t="22314" x="965200" y="4483100"/>
          <p14:tracePt t="22331" x="1000125" y="4483100"/>
          <p14:tracePt t="22348" x="1089025" y="4483100"/>
          <p14:tracePt t="22364" x="1133475" y="4483100"/>
          <p14:tracePt t="22381" x="1196975" y="4483100"/>
          <p14:tracePt t="22398" x="1223963" y="4483100"/>
          <p14:tracePt t="22415" x="1285875" y="4483100"/>
          <p14:tracePt t="22432" x="1322388" y="4483100"/>
          <p14:tracePt t="22448" x="1446213" y="4483100"/>
          <p14:tracePt t="22465" x="1465263" y="4483100"/>
          <p14:tracePt t="22482" x="1509713" y="4483100"/>
          <p14:tracePt t="22500" x="1536700" y="4483100"/>
          <p14:tracePt t="22515" x="1581150" y="4483100"/>
          <p14:tracePt t="22532" x="1598613" y="4483100"/>
          <p14:tracePt t="22549" x="1625600" y="4483100"/>
          <p14:tracePt t="22566" x="1643063" y="4483100"/>
          <p14:tracePt t="22582" x="1660525" y="4483100"/>
          <p14:tracePt t="22599" x="1670050" y="4483100"/>
          <p14:tracePt t="22653" x="1679575" y="4483100"/>
          <p14:tracePt t="22664" x="1687513" y="4483100"/>
          <p14:tracePt t="22675" x="1697038" y="4483100"/>
          <p14:tracePt t="22686" x="1704975" y="4483100"/>
          <p14:tracePt t="22700" x="1724025" y="4483100"/>
          <p14:tracePt t="22720" x="1731963" y="4483100"/>
          <p14:tracePt t="22733" x="1741488" y="4483100"/>
          <p14:tracePt t="22755" x="1751013" y="4483100"/>
          <p14:tracePt t="22776" x="1768475" y="4483100"/>
          <p14:tracePt t="22783" x="1830388" y="4500563"/>
          <p14:tracePt t="22800" x="1911350" y="4518025"/>
          <p14:tracePt t="22817" x="1965325" y="4537075"/>
          <p14:tracePt t="22834" x="1990725" y="4537075"/>
          <p14:tracePt t="22850" x="2017713" y="4537075"/>
          <p14:tracePt t="22867" x="2027238" y="4537075"/>
          <p14:tracePt t="22900" x="2044700" y="4537075"/>
          <p14:tracePt t="22945" x="2054225" y="4537075"/>
          <p14:tracePt t="22946" x="2062163" y="4537075"/>
          <p14:tracePt t="22968" x="2071688" y="4537075"/>
          <p14:tracePt t="22990" x="2081213" y="4537075"/>
          <p14:tracePt t="23012" x="2089150" y="4537075"/>
          <p14:tracePt t="23058" x="2098675" y="4537075"/>
          <p14:tracePt t="23059" x="2108200" y="4537075"/>
          <p14:tracePt t="23080" x="2116138" y="4537075"/>
          <p14:tracePt t="23085" x="2125663" y="4537075"/>
          <p14:tracePt t="23102" x="2143125" y="4537075"/>
          <p14:tracePt t="23119" x="2179638" y="4537075"/>
          <p14:tracePt t="23136" x="2205038" y="4537075"/>
          <p14:tracePt t="23152" x="2232025" y="4537075"/>
          <p14:tracePt t="23170" x="2259013" y="4527550"/>
          <p14:tracePt t="23185" x="2339975" y="4500563"/>
          <p14:tracePt t="23202" x="2384425" y="4483100"/>
          <p14:tracePt t="23219" x="2393950" y="4473575"/>
          <p14:tracePt t="23237" x="2411413" y="4473575"/>
          <p14:tracePt t="23253" x="2419350" y="4465638"/>
          <p14:tracePt t="23269" x="2438400" y="4446588"/>
          <p14:tracePt t="23286" x="2438400" y="4438650"/>
          <p14:tracePt t="23306" x="2438400" y="4429125"/>
          <p14:tracePt t="23327" x="2438400" y="4419600"/>
          <p14:tracePt t="23350" x="2438400" y="4402138"/>
          <p14:tracePt t="23353" x="2446338" y="4384675"/>
          <p14:tracePt t="23373" x="2455863" y="4367213"/>
          <p14:tracePt t="23386" x="2455863" y="4340225"/>
          <p14:tracePt t="23403" x="2455863" y="4303713"/>
          <p14:tracePt t="23420" x="2455863" y="4286250"/>
          <p14:tracePt t="23440" x="2455863" y="4276725"/>
          <p14:tracePt t="23453" x="2455863" y="4251325"/>
          <p14:tracePt t="23470" x="2438400" y="4241800"/>
          <p14:tracePt t="23487" x="2428875" y="4232275"/>
          <p14:tracePt t="23509" x="2428875" y="4224338"/>
          <p14:tracePt t="23530" x="2419350" y="4205288"/>
          <p14:tracePt t="23537" x="2401888" y="4205288"/>
          <p14:tracePt t="23575" x="2393950" y="4197350"/>
          <p14:tracePt t="23576" x="2384425" y="4197350"/>
          <p14:tracePt t="23597" x="2366963" y="4197350"/>
          <p14:tracePt t="23604" x="2330450" y="4179888"/>
          <p14:tracePt t="23621" x="2312988" y="4179888"/>
          <p14:tracePt t="23642" x="2295525" y="4179888"/>
          <p14:tracePt t="23654" x="2251075" y="4179888"/>
          <p14:tracePt t="23671" x="2224088" y="4179888"/>
          <p14:tracePt t="23688" x="2197100" y="4179888"/>
          <p14:tracePt t="23705" x="2170113" y="4179888"/>
          <p14:tracePt t="23722" x="2152650" y="4179888"/>
          <p14:tracePt t="23739" x="2143125" y="4179888"/>
          <p14:tracePt t="23755" x="2125663" y="4179888"/>
          <p14:tracePt t="23772" x="2108200" y="4179888"/>
          <p14:tracePt t="23789" x="2062163" y="4179888"/>
          <p14:tracePt t="23806" x="2044700" y="4179888"/>
          <p14:tracePt t="23822" x="2027238" y="4179888"/>
          <p14:tracePt t="23839" x="2000250" y="4179888"/>
          <p14:tracePt t="23856" x="1965325" y="4205288"/>
          <p14:tracePt t="23872" x="1938338" y="4205288"/>
          <p14:tracePt t="23890" x="1901825" y="4214813"/>
          <p14:tracePt t="23906" x="1866900" y="4241800"/>
          <p14:tracePt t="23923" x="1822450" y="4259263"/>
          <p14:tracePt t="23939" x="1812925" y="4276725"/>
          <p14:tracePt t="23957" x="1795463" y="4295775"/>
          <p14:tracePt t="23973" x="1768475" y="4340225"/>
          <p14:tracePt t="23990" x="1758950" y="4367213"/>
          <p14:tracePt t="24006" x="1758950" y="4375150"/>
          <p14:tracePt t="24025" x="1758950" y="4384675"/>
          <p14:tracePt t="24040" x="1758950" y="4394200"/>
          <p14:tracePt t="24057" x="1758950" y="4411663"/>
          <p14:tracePt t="24073" x="1758950" y="4419600"/>
          <p14:tracePt t="24093" x="1758950" y="4429125"/>
          <p14:tracePt t="24107" x="1758950" y="4483100"/>
          <p14:tracePt t="24124" x="1776413" y="4545013"/>
          <p14:tracePt t="24140" x="1803400" y="4589463"/>
          <p14:tracePt t="24160" x="1830388" y="4633913"/>
          <p14:tracePt t="24174" x="1839913" y="4652963"/>
          <p14:tracePt t="24191" x="1839913" y="4660900"/>
          <p14:tracePt t="24207" x="1847850" y="4670425"/>
          <p14:tracePt t="24228" x="1847850" y="4679950"/>
          <p14:tracePt t="24241" x="1874838" y="4697413"/>
          <p14:tracePt t="24258" x="1893888" y="4724400"/>
          <p14:tracePt t="24274" x="1901825" y="4732338"/>
          <p14:tracePt t="24295" x="1911350" y="4741863"/>
          <p14:tracePt t="24308" x="1911350" y="4751388"/>
          <p14:tracePt t="24325" x="1919288" y="4759325"/>
          <p14:tracePt t="24341" x="1928813" y="4759325"/>
          <p14:tracePt t="24362" x="1938338" y="4759325"/>
          <p14:tracePt t="24375" x="1946275" y="4759325"/>
          <p14:tracePt t="24392" x="2000250" y="4759325"/>
          <p14:tracePt t="24409" x="2027238" y="4759325"/>
          <p14:tracePt t="24430" x="2054225" y="4759325"/>
          <p14:tracePt t="24442" x="2108200" y="4759325"/>
          <p14:tracePt t="24459" x="2133600" y="4759325"/>
          <p14:tracePt t="24476" x="2160588" y="4759325"/>
          <p14:tracePt t="24492" x="2170113" y="4759325"/>
          <p14:tracePt t="24509" x="2205038" y="4759325"/>
          <p14:tracePt t="24526" x="2241550" y="4759325"/>
          <p14:tracePt t="24543" x="2286000" y="4759325"/>
          <p14:tracePt t="24559" x="2322513" y="4741863"/>
          <p14:tracePt t="24576" x="2330450" y="4732338"/>
          <p14:tracePt t="24593" x="2347913" y="4732338"/>
          <p14:tracePt t="24610" x="2357438" y="4732338"/>
          <p14:tracePt t="24626" x="2366963" y="4724400"/>
          <p14:tracePt t="24643" x="2374900" y="4714875"/>
          <p14:tracePt t="24660" x="2384425" y="4705350"/>
          <p14:tracePt t="24678" x="2384425" y="4697413"/>
          <p14:tracePt t="24693" x="2401888" y="4679950"/>
          <p14:tracePt t="24711" x="2411413" y="4652963"/>
          <p14:tracePt t="24727" x="2419350" y="4633913"/>
          <p14:tracePt t="24745" x="2428875" y="4608513"/>
          <p14:tracePt t="24760" x="2428875" y="4589463"/>
          <p14:tracePt t="24777" x="2428875" y="4545013"/>
          <p14:tracePt t="24794" x="2428875" y="4537075"/>
          <p14:tracePt t="24814" x="2428875" y="4527550"/>
          <p14:tracePt t="24835" x="2419350" y="4518025"/>
          <p14:tracePt t="24844" x="2411413" y="4473575"/>
          <p14:tracePt t="24861" x="2411413" y="4465638"/>
          <p14:tracePt t="24880" x="2411413" y="4446588"/>
          <p14:tracePt t="24894" x="2393950" y="4429125"/>
          <p14:tracePt t="24911" x="2374900" y="4411663"/>
          <p14:tracePt t="24928" x="2366963" y="4411663"/>
          <p14:tracePt t="24948" x="2357438" y="4402138"/>
          <p14:tracePt t="24961" x="2347913" y="4394200"/>
          <p14:tracePt t="24978" x="2312988" y="4375150"/>
          <p14:tracePt t="24995" x="2303463" y="4375150"/>
          <p14:tracePt t="25015" x="2286000" y="4367213"/>
          <p14:tracePt t="25029" x="2276475" y="4367213"/>
          <p14:tracePt t="25045" x="2251075" y="4357688"/>
          <p14:tracePt t="25062" x="2241550" y="4357688"/>
          <p14:tracePt t="25084" x="2232025" y="4357688"/>
          <p14:tracePt t="25106" x="2224088" y="4357688"/>
          <p14:tracePt t="25127" x="2205038" y="4357688"/>
          <p14:tracePt t="25129" x="2197100" y="4357688"/>
          <p14:tracePt t="25150" x="2187575" y="4357688"/>
          <p14:tracePt t="25163" x="2179638" y="4357688"/>
          <p14:tracePt t="25195" x="2170113" y="4357688"/>
          <p14:tracePt t="25217" x="2160588" y="4357688"/>
          <p14:tracePt t="25240" x="2152650" y="4357688"/>
          <p14:tracePt t="25242" x="2143125" y="4357688"/>
          <p14:tracePt t="25264" x="2133600" y="4357688"/>
          <p14:tracePt t="26410" x="2125663" y="4357688"/>
          <p14:tracePt t="27400" x="2108200" y="4357688"/>
          <p14:tracePt t="27401" x="2098675" y="4357688"/>
          <p14:tracePt t="27424" x="2098675" y="4367213"/>
          <p14:tracePt t="27445" x="2089150" y="4367213"/>
          <p14:tracePt t="27446" x="2081213" y="4367213"/>
          <p14:tracePt t="27468" x="2062163" y="4367213"/>
          <p14:tracePt t="27479" x="2036763" y="4375150"/>
          <p14:tracePt t="27491" x="2009775" y="4384675"/>
          <p14:tracePt t="27508" x="1919288" y="4456113"/>
          <p14:tracePt t="27525" x="1919288" y="4483100"/>
          <p14:tracePt t="27884" x="1911350" y="4510088"/>
          <p14:tracePt t="27885" x="1911350" y="4518025"/>
          <p14:tracePt t="27906" x="1911350" y="4537075"/>
          <p14:tracePt t="27910" x="1901825" y="4537075"/>
          <p14:tracePt t="27951" x="1893888" y="4537075"/>
          <p14:tracePt t="27974" x="1884363" y="4537075"/>
          <p14:tracePt t="27975" x="1884363" y="4527550"/>
          <p14:tracePt t="28019" x="1893888" y="4518025"/>
          <p14:tracePt t="28020" x="1893888" y="4510088"/>
          <p14:tracePt t="28041" x="1893888" y="4491038"/>
          <p14:tracePt t="28044" x="1919288" y="4394200"/>
          <p14:tracePt t="28064" x="1946275" y="4286250"/>
          <p14:tracePt t="28078" x="2017713" y="4000500"/>
          <p14:tracePt t="28094" x="2036763" y="3732213"/>
          <p14:tracePt t="28111" x="2036763" y="3660775"/>
          <p14:tracePt t="28131" x="2036763" y="3581400"/>
          <p14:tracePt t="28145" x="2054225" y="3509963"/>
          <p14:tracePt t="28161" x="2089150" y="3357563"/>
          <p14:tracePt t="28178" x="2108200" y="3286125"/>
          <p14:tracePt t="28199" x="2125663" y="3224213"/>
          <p14:tracePt t="28213" x="2160588" y="3071813"/>
          <p14:tracePt t="28229" x="2197100" y="2946400"/>
          <p14:tracePt t="28245" x="2241550" y="2874963"/>
          <p14:tracePt t="28266" x="2276475" y="2813050"/>
          <p14:tracePt t="28279" x="2347913" y="2679700"/>
          <p14:tracePt t="28296" x="2393950" y="2616200"/>
          <p14:tracePt t="28312" x="2428875" y="2544763"/>
          <p14:tracePt t="28329" x="2482850" y="2465388"/>
          <p14:tracePt t="28346" x="2509838" y="2419350"/>
          <p14:tracePt t="28362" x="2509838" y="2411413"/>
          <p14:tracePt t="28379" x="2509838" y="2393950"/>
          <p14:tracePt t="28396" x="2509838" y="2374900"/>
          <p14:tracePt t="28413" x="2509838" y="2366963"/>
          <p14:tracePt t="28469" x="2509838" y="2347913"/>
          <p14:tracePt t="28470" x="2509838" y="2312988"/>
          <p14:tracePt t="28491" x="2509838" y="2276475"/>
          <p14:tracePt t="28497" x="2500313" y="2251075"/>
          <p14:tracePt t="28514" x="2482850" y="2214563"/>
          <p14:tracePt t="28530" x="2455863" y="2187575"/>
          <p14:tracePt t="28547" x="2446338" y="2179638"/>
          <p14:tracePt t="28564" x="2438400" y="2179638"/>
          <p14:tracePt t="28626" x="2428875" y="2179638"/>
          <p14:tracePt t="28627" x="2411413" y="2170113"/>
          <p14:tracePt t="28649" x="2401888" y="2170113"/>
          <p14:tracePt t="28650" x="2374900" y="2170113"/>
          <p14:tracePt t="28671" x="2347913" y="2170113"/>
          <p14:tracePt t="28681" x="2322513" y="2170113"/>
          <p14:tracePt t="28698" x="2312988" y="2170113"/>
          <p14:tracePt t="28716" x="2295525" y="2170113"/>
          <p14:tracePt t="28739" x="2276475" y="2170113"/>
          <p14:tracePt t="28748" x="2259013" y="2179638"/>
          <p14:tracePt t="28765" x="2241550" y="2187575"/>
          <p14:tracePt t="28941" x="2224088" y="2197100"/>
          <p14:tracePt t="28942" x="2170113" y="2224088"/>
          <p14:tracePt t="28964" x="2098675" y="2251075"/>
          <p14:tracePt t="28965" x="2044700" y="2276475"/>
          <p14:tracePt t="28986" x="1990725" y="2303463"/>
          <p14:tracePt t="28999" x="1911350" y="2347913"/>
          <p14:tracePt t="29016" x="1822450" y="2384425"/>
          <p14:tracePt t="29033" x="1776413" y="2393950"/>
          <p14:tracePt t="29054" x="1724025" y="2401888"/>
          <p14:tracePt t="29066" x="1589088" y="2500313"/>
          <p14:tracePt t="29083" x="1509713" y="2517775"/>
          <p14:tracePt t="29100" x="1455738" y="2536825"/>
          <p14:tracePt t="29121" x="1401763" y="2554288"/>
          <p14:tracePt t="29133" x="1295400" y="2581275"/>
          <p14:tracePt t="29150" x="1250950" y="2598738"/>
          <p14:tracePt t="29167" x="1196975" y="2616200"/>
          <p14:tracePt t="29183" x="1062038" y="2652713"/>
          <p14:tracePt t="29200" x="911225" y="2714625"/>
          <p14:tracePt t="29217" x="857250" y="2732088"/>
          <p14:tracePt t="29234" x="803275" y="2751138"/>
          <p14:tracePt t="29250" x="723900" y="2786063"/>
          <p14:tracePt t="29267" x="679450" y="2813050"/>
          <p14:tracePt t="29284" x="652463" y="2830513"/>
          <p14:tracePt t="29301" x="615950" y="2857500"/>
          <p14:tracePt t="29318" x="581025" y="2901950"/>
          <p14:tracePt t="29334" x="527050" y="2965450"/>
          <p14:tracePt t="29351" x="509588" y="3000375"/>
          <p14:tracePt t="29369" x="482600" y="3044825"/>
          <p14:tracePt t="29384" x="455613" y="3089275"/>
          <p14:tracePt t="29401" x="438150" y="3143250"/>
          <p14:tracePt t="29418" x="428625" y="3170238"/>
          <p14:tracePt t="29436" x="419100" y="3197225"/>
          <p14:tracePt t="29452" x="419100" y="3303588"/>
          <p14:tracePt t="29468" x="419100" y="3473450"/>
          <p14:tracePt t="29485" x="419100" y="3554413"/>
          <p14:tracePt t="29504" x="419100" y="3643313"/>
          <p14:tracePt t="29518" x="419100" y="3768725"/>
          <p14:tracePt t="29535" x="419100" y="3884613"/>
          <p14:tracePt t="29552" x="419100" y="3911600"/>
          <p14:tracePt t="29571" x="419100" y="3938588"/>
          <p14:tracePt t="29586" x="446088" y="4089400"/>
          <p14:tracePt t="29602" x="465138" y="4187825"/>
          <p14:tracePt t="29619" x="473075" y="4259263"/>
          <p14:tracePt t="29639" x="482600" y="4340225"/>
          <p14:tracePt t="29652" x="500063" y="4438650"/>
          <p14:tracePt t="29670" x="544513" y="4616450"/>
          <p14:tracePt t="29686" x="571500" y="4687888"/>
          <p14:tracePt t="29706" x="598488" y="4768850"/>
          <p14:tracePt t="29720" x="633413" y="4894263"/>
          <p14:tracePt t="29737" x="669925" y="5000625"/>
          <p14:tracePt t="29753" x="687388" y="5054600"/>
          <p14:tracePt t="29774" x="704850" y="5108575"/>
          <p14:tracePt t="29787" x="723900" y="5187950"/>
          <p14:tracePt t="29803" x="758825" y="5276850"/>
          <p14:tracePt t="29820" x="847725" y="5456238"/>
          <p14:tracePt t="29837" x="901700" y="5545138"/>
          <p14:tracePt t="29854" x="1000125" y="5705475"/>
          <p14:tracePt t="29870" x="1089025" y="5813425"/>
          <p14:tracePt t="29888" x="1143000" y="5867400"/>
          <p14:tracePt t="29909" x="1187450" y="5929313"/>
          <p14:tracePt t="29921" x="1295400" y="6018213"/>
          <p14:tracePt t="29937" x="1428750" y="6072188"/>
          <p14:tracePt t="29954" x="1562100" y="6126163"/>
          <p14:tracePt t="29971" x="1785938" y="6170613"/>
          <p14:tracePt t="29988" x="1938338" y="6161088"/>
          <p14:tracePt t="30004" x="1973263" y="6143625"/>
          <p14:tracePt t="30021" x="2017713" y="6126163"/>
          <p14:tracePt t="30038" x="2071688" y="6116638"/>
          <p14:tracePt t="30055" x="2205038" y="6018213"/>
          <p14:tracePt t="30071" x="2286000" y="5956300"/>
          <p14:tracePt t="30089" x="2366963" y="5902325"/>
          <p14:tracePt t="30105" x="2527300" y="5715000"/>
          <p14:tracePt t="30122" x="2633663" y="5537200"/>
          <p14:tracePt t="30139" x="2705100" y="5411788"/>
          <p14:tracePt t="30156" x="2786063" y="5295900"/>
          <p14:tracePt t="30172" x="2874963" y="4991100"/>
          <p14:tracePt t="30189" x="2928938" y="4660900"/>
          <p14:tracePt t="30205" x="2928938" y="4483100"/>
          <p14:tracePt t="30224" x="2928938" y="4313238"/>
          <p14:tracePt t="30240" x="2874963" y="4089400"/>
          <p14:tracePt t="30256" x="2840038" y="4000500"/>
          <p14:tracePt t="30273" x="2830513" y="3983038"/>
          <p14:tracePt t="30291" x="2830513" y="3965575"/>
          <p14:tracePt t="30306" x="2830513" y="3956050"/>
          <p14:tracePt t="30323" x="2803525" y="3911600"/>
          <p14:tracePt t="30340" x="2795588" y="3884613"/>
          <p14:tracePt t="30359" x="2786063" y="3857625"/>
          <p14:tracePt t="30373" x="2751138" y="3751263"/>
          <p14:tracePt t="30390" x="2714625" y="3554413"/>
          <p14:tracePt t="30407" x="2697163" y="3482975"/>
          <p14:tracePt t="30426" x="2670175" y="3402013"/>
          <p14:tracePt t="30440" x="2660650" y="3348038"/>
          <p14:tracePt t="30457" x="2660650" y="3303588"/>
          <p14:tracePt t="30474" x="2679700" y="3259138"/>
          <p14:tracePt t="30494" x="2705100" y="3205163"/>
          <p14:tracePt t="30507" x="2768600" y="3133725"/>
          <p14:tracePt t="30524" x="2990850" y="2938463"/>
          <p14:tracePt t="30541" x="3081338" y="2867025"/>
          <p14:tracePt t="30561" x="3170238" y="2795588"/>
          <p14:tracePt t="30574" x="3259138" y="2741613"/>
          <p14:tracePt t="30591" x="3322638" y="2697163"/>
          <p14:tracePt t="30608" x="3402013" y="2660650"/>
          <p14:tracePt t="30629" x="3473450" y="2616200"/>
          <p14:tracePt t="30641" x="3616325" y="2581275"/>
          <p14:tracePt t="30658" x="3795713" y="2527300"/>
          <p14:tracePt t="30675" x="3813175" y="2517775"/>
          <p14:tracePt t="30691" x="3822700" y="2517775"/>
          <p14:tracePt t="30764" x="3830638" y="2509838"/>
          <p14:tracePt t="30786" x="3840163" y="2500313"/>
          <p14:tracePt t="30809" x="3840163" y="2490788"/>
          <p14:tracePt t="30820" x="3848100" y="2490788"/>
          <p14:tracePt t="30831" x="3857625" y="2482850"/>
          <p14:tracePt t="30843" x="3867150" y="2473325"/>
          <p14:tracePt t="30865" x="3875088" y="2465388"/>
          <p14:tracePt t="30887" x="3875088" y="2455863"/>
          <p14:tracePt t="30944" x="3875088" y="2438400"/>
          <p14:tracePt t="30955" x="3867150" y="2428875"/>
          <p14:tracePt t="30966" x="3857625" y="2411413"/>
          <p14:tracePt t="30978" x="3840163" y="2411413"/>
          <p14:tracePt t="30993" x="3822700" y="2401888"/>
          <p14:tracePt t="31010" x="3759200" y="2374900"/>
          <p14:tracePt t="31026" x="3732213" y="2357438"/>
          <p14:tracePt t="31043" x="3679825" y="2339975"/>
          <p14:tracePt t="31060" x="3660775" y="2339975"/>
          <p14:tracePt t="31077" x="3633788" y="2339975"/>
          <p14:tracePt t="31094" x="3616325" y="2339975"/>
          <p14:tracePt t="31110" x="3571875" y="2339975"/>
          <p14:tracePt t="31127" x="3544888" y="2339975"/>
          <p14:tracePt t="31144" x="3517900" y="2339975"/>
          <p14:tracePt t="31160" x="3509963" y="2339975"/>
          <p14:tracePt t="31177" x="3465513" y="2339975"/>
          <p14:tracePt t="31194" x="3438525" y="2347913"/>
          <p14:tracePt t="31211" x="3394075" y="2374900"/>
          <p14:tracePt t="31228" x="3384550" y="2384425"/>
          <p14:tracePt t="31245" x="3348038" y="2411413"/>
          <p14:tracePt t="31261" x="3330575" y="2428875"/>
          <p14:tracePt t="31278" x="3241675" y="2500313"/>
          <p14:tracePt t="31294" x="3224213" y="2517775"/>
          <p14:tracePt t="31311" x="3179763" y="2554288"/>
          <p14:tracePt t="31328" x="3160713" y="2571750"/>
          <p14:tracePt t="31345" x="3125788" y="2652713"/>
          <p14:tracePt t="31362" x="3108325" y="2687638"/>
          <p14:tracePt t="31378" x="3081338" y="2776538"/>
          <p14:tracePt t="31395" x="3062288" y="2813050"/>
          <p14:tracePt t="31412" x="3044825" y="2938463"/>
          <p14:tracePt t="31429" x="3044825" y="3036888"/>
          <p14:tracePt t="31445" x="3036888" y="3205163"/>
          <p14:tracePt t="31462" x="3027363" y="3286125"/>
          <p14:tracePt t="31479" x="3027363" y="3429000"/>
          <p14:tracePt t="31496" x="3027363" y="3482975"/>
          <p14:tracePt t="31512" x="3027363" y="3581400"/>
          <p14:tracePt t="31529" x="3027363" y="3625850"/>
          <p14:tracePt t="31546" x="3027363" y="3705225"/>
          <p14:tracePt t="31563" x="3027363" y="3786188"/>
          <p14:tracePt t="31579" x="3027363" y="3965575"/>
          <p14:tracePt t="31596" x="3027363" y="4044950"/>
          <p14:tracePt t="31613" x="3027363" y="4116388"/>
          <p14:tracePt t="31630" x="3027363" y="4251325"/>
          <p14:tracePt t="31646" x="3027363" y="4313238"/>
          <p14:tracePt t="31663" x="3027363" y="4465638"/>
          <p14:tracePt t="31680" x="3027363" y="4562475"/>
          <p14:tracePt t="31697" x="3027363" y="4768850"/>
          <p14:tracePt t="31713" x="3027363" y="4875213"/>
          <p14:tracePt t="31730" x="3027363" y="5018088"/>
          <p14:tracePt t="31747" x="3027363" y="5099050"/>
          <p14:tracePt t="31764" x="3044825" y="5197475"/>
          <p14:tracePt t="31781" x="3044825" y="5224463"/>
          <p14:tracePt t="31797" x="3062288" y="5330825"/>
          <p14:tracePt t="31814" x="3062288" y="5348288"/>
          <p14:tracePt t="31831" x="3071813" y="5394325"/>
          <p14:tracePt t="31847" x="3081338" y="5429250"/>
          <p14:tracePt t="31864" x="3098800" y="5500688"/>
          <p14:tracePt t="31881" x="3098800" y="5527675"/>
          <p14:tracePt t="31898" x="3125788" y="5572125"/>
          <p14:tracePt t="31914" x="3133725" y="5608638"/>
          <p14:tracePt t="31931" x="3197225" y="5732463"/>
          <p14:tracePt t="31948" x="3241675" y="5786438"/>
          <p14:tracePt t="31965" x="3340100" y="5894388"/>
          <p14:tracePt t="31981" x="3402013" y="5938838"/>
          <p14:tracePt t="31998" x="3490913" y="6010275"/>
          <p14:tracePt t="32015" x="3509963" y="6027738"/>
          <p14:tracePt t="32032" x="3562350" y="6062663"/>
          <p14:tracePt t="32048" x="3589338" y="6081713"/>
          <p14:tracePt t="32065" x="3697288" y="6161088"/>
          <p14:tracePt t="32082" x="3830638" y="6224588"/>
          <p14:tracePt t="32099" x="4125913" y="6340475"/>
          <p14:tracePt t="32115" x="4276725" y="6384925"/>
          <p14:tracePt t="32132" x="4402138" y="6402388"/>
          <p14:tracePt t="32149" x="4429125" y="6402388"/>
          <p14:tracePt t="32166" x="4491038" y="6402388"/>
          <p14:tracePt t="32182" x="4537075" y="6402388"/>
          <p14:tracePt t="32199" x="4660900" y="6394450"/>
          <p14:tracePt t="32216" x="4732338" y="6375400"/>
          <p14:tracePt t="32237" x="4813300" y="6357938"/>
          <p14:tracePt t="32249" x="4894263" y="6323013"/>
          <p14:tracePt t="32267" x="4956175" y="6296025"/>
          <p14:tracePt t="32283" x="5027613" y="6269038"/>
          <p14:tracePt t="32300" x="5108575" y="6232525"/>
          <p14:tracePt t="32316" x="5160963" y="6197600"/>
          <p14:tracePt t="32333" x="5251450" y="6116638"/>
          <p14:tracePt t="32350" x="5286375" y="6072188"/>
          <p14:tracePt t="32367" x="5303838" y="6037263"/>
          <p14:tracePt t="32384" x="5313363" y="5973763"/>
          <p14:tracePt t="32400" x="5330825" y="5911850"/>
          <p14:tracePt t="32417" x="5357813" y="5697538"/>
          <p14:tracePt t="32434" x="5367338" y="5599113"/>
          <p14:tracePt t="32450" x="5384800" y="5411788"/>
          <p14:tracePt t="32467" x="5394325" y="5322888"/>
          <p14:tracePt t="32484" x="5394325" y="5197475"/>
          <p14:tracePt t="32501" x="5394325" y="5153025"/>
          <p14:tracePt t="32518" x="5402263" y="4991100"/>
          <p14:tracePt t="32534" x="5411788" y="4884738"/>
          <p14:tracePt t="32551" x="5429250" y="4822825"/>
          <p14:tracePt t="32568" x="5429250" y="4714875"/>
          <p14:tracePt t="32584" x="5429250" y="4572000"/>
          <p14:tracePt t="32601" x="5429250" y="4527550"/>
          <p14:tracePt t="32618" x="5429250" y="4411663"/>
          <p14:tracePt t="32635" x="5429250" y="4384675"/>
          <p14:tracePt t="32652" x="5429250" y="4313238"/>
          <p14:tracePt t="32668" x="5429250" y="4276725"/>
          <p14:tracePt t="32685" x="5429250" y="4205288"/>
          <p14:tracePt t="32702" x="5429250" y="4133850"/>
          <p14:tracePt t="32719" x="5429250" y="4000500"/>
          <p14:tracePt t="32735" x="5429250" y="3938588"/>
          <p14:tracePt t="32752" x="5429250" y="3813175"/>
          <p14:tracePt t="32769" x="5429250" y="3776663"/>
          <p14:tracePt t="32786" x="5429250" y="3732213"/>
          <p14:tracePt t="32802" x="5429250" y="3724275"/>
          <p14:tracePt t="32819" x="5429250" y="3714750"/>
          <p14:tracePt t="32856" x="5429250" y="3705225"/>
          <p14:tracePt t="32868" x="5429250" y="3697288"/>
          <p14:tracePt t="32879" x="5419725" y="3652838"/>
          <p14:tracePt t="32890" x="5402263" y="3616325"/>
          <p14:tracePt t="32903" x="5384800" y="3589338"/>
          <p14:tracePt t="32920" x="5348288" y="3554413"/>
          <p14:tracePt t="32936" x="5330825" y="3527425"/>
          <p14:tracePt t="32953" x="5303838" y="3490913"/>
          <p14:tracePt t="32970" x="5286375" y="3465513"/>
          <p14:tracePt t="32987" x="5232400" y="3429000"/>
          <p14:tracePt t="33003" x="5205413" y="3419475"/>
          <p14:tracePt t="33020" x="5180013" y="3394075"/>
          <p14:tracePt t="33037" x="5143500" y="3375025"/>
          <p14:tracePt t="33054" x="5089525" y="3348038"/>
          <p14:tracePt t="33070" x="5072063" y="3348038"/>
          <p14:tracePt t="33087" x="4867275" y="3251200"/>
          <p14:tracePt t="33104" x="4697413" y="3160713"/>
          <p14:tracePt t="33121" x="4500563" y="3071813"/>
          <p14:tracePt t="33121" x="4438650" y="3036888"/>
          <p14:tracePt t="33138" x="4375150" y="2990850"/>
          <p14:tracePt t="33154" x="4357688" y="2990850"/>
          <p14:tracePt t="33171" x="4348163" y="2982913"/>
          <p14:tracePt t="33188" x="4340225" y="2973388"/>
          <p14:tracePt t="33239" x="4330700" y="2965450"/>
          <p14:tracePt t="33273" x="4322763" y="2965450"/>
          <p14:tracePt t="33274" x="4313238" y="2946400"/>
          <p14:tracePt t="33295" x="4303713" y="2938463"/>
          <p14:tracePt t="33305" x="4276725" y="2911475"/>
          <p14:tracePt t="33322" x="4276725" y="2919413"/>
          <p14:tracePt t="33746" x="4259263" y="2965450"/>
          <p14:tracePt t="33768" x="4241800" y="3000375"/>
          <p14:tracePt t="33769" x="4152900" y="3036888"/>
          <p14:tracePt t="33790" x="4062413" y="3062288"/>
          <p14:tracePt t="33791" x="4044950" y="3081338"/>
          <p14:tracePt t="33812" x="4027488" y="3089275"/>
          <p14:tracePt t="33824" x="3983038" y="3125788"/>
          <p14:tracePt t="34172" x="3938588" y="3160713"/>
          <p14:tracePt t="34174" x="3884613" y="3179763"/>
          <p14:tracePt t="34195" x="3840163" y="3197225"/>
          <p14:tracePt t="34196" x="3813175" y="3197225"/>
          <p14:tracePt t="34218" x="3776663" y="3197225"/>
          <p14:tracePt t="34226" x="3795713" y="3197225"/>
          <p14:tracePt t="34243" x="3803650" y="3197225"/>
          <p14:tracePt t="34263" x="3803650" y="3187700"/>
          <p14:tracePt t="34277" x="3803650" y="3197225"/>
          <p14:tracePt t="34376" x="3803650" y="3205163"/>
          <p14:tracePt t="34399" x="3813175" y="3205163"/>
          <p14:tracePt t="34442" x="3813175" y="3214688"/>
          <p14:tracePt t="34466" x="3813175" y="3224213"/>
          <p14:tracePt t="34489" x="3813175" y="3232150"/>
          <p14:tracePt t="34521" x="3830638" y="3241675"/>
          <p14:tracePt t="34544" x="3830638" y="3259138"/>
          <p14:tracePt t="34545" x="3840163" y="3268663"/>
          <p14:tracePt t="34566" x="3875088" y="3303588"/>
          <p14:tracePt t="34578" x="3902075" y="3330575"/>
          <p14:tracePt t="34595" x="3902075" y="3340100"/>
          <p14:tracePt t="34634" x="3902075" y="3348038"/>
          <p14:tracePt t="34635" x="3911600" y="3348038"/>
          <p14:tracePt t="34656" x="3919538" y="3348038"/>
          <p14:tracePt t="34859" x="3929063" y="3348038"/>
          <p14:tracePt t="34860" x="3929063" y="3357563"/>
          <p14:tracePt t="34882" x="3938588" y="3357563"/>
          <p14:tracePt t="34927" x="3938588" y="3367088"/>
          <p14:tracePt t="34950" x="3938588" y="3375025"/>
          <p14:tracePt t="34971" x="3938588" y="3384550"/>
          <p14:tracePt t="35016" x="3938588" y="3394075"/>
          <p14:tracePt t="35039" x="3938588" y="3411538"/>
          <p14:tracePt t="35061" x="3938588" y="3419475"/>
          <p14:tracePt t="35062" x="3938588" y="3429000"/>
          <p14:tracePt t="35084" x="3938588" y="3446463"/>
          <p14:tracePt t="35098" x="3938588" y="3465513"/>
          <p14:tracePt t="35114" x="3938588" y="3509963"/>
          <p14:tracePt t="35131" x="3938588" y="3544888"/>
          <p14:tracePt t="35151" x="3938588" y="3581400"/>
          <p14:tracePt t="35165" x="3938588" y="3705225"/>
          <p14:tracePt t="35181" x="3938588" y="3894138"/>
          <p14:tracePt t="35198" x="3946525" y="3983038"/>
          <p14:tracePt t="35219" x="3956050" y="4071938"/>
          <p14:tracePt t="35232" x="3956050" y="4170363"/>
          <p14:tracePt t="35248" x="3965575" y="4205288"/>
          <p14:tracePt t="35265" x="3965575" y="4232275"/>
          <p14:tracePt t="35286" x="3965575" y="4251325"/>
          <p14:tracePt t="35299" x="3965575" y="4303713"/>
          <p14:tracePt t="35315" x="3894138" y="4367213"/>
          <p14:tracePt t="35333" x="3884613" y="4411663"/>
          <p14:tracePt t="35354" x="3867150" y="4456113"/>
          <p14:tracePt t="35366" x="3822700" y="4483100"/>
          <p14:tracePt t="35383" x="3803650" y="4491038"/>
          <p14:tracePt t="35399" x="3786188" y="4510088"/>
          <p14:tracePt t="35416" x="3724275" y="4537075"/>
          <p14:tracePt t="35433" x="3633788" y="4589463"/>
          <p14:tracePt t="35450" x="3571875" y="4598988"/>
          <p14:tracePt t="35466" x="3509963" y="4608513"/>
          <p14:tracePt t="35483" x="3455988" y="4633913"/>
          <p14:tracePt t="35500" x="3446463" y="4633913"/>
          <p14:tracePt t="35517" x="3446463" y="4643438"/>
          <p14:tracePt t="35669" x="3455988" y="4643438"/>
          <p14:tracePt t="35736" x="3473450" y="4643438"/>
          <p14:tracePt t="35781" x="3482975" y="4643438"/>
          <p14:tracePt t="35783" x="3500438" y="4643438"/>
          <p14:tracePt t="35804" x="3517900" y="4643438"/>
          <p14:tracePt t="35819" x="3598863" y="4643438"/>
          <p14:tracePt t="35835" x="3633788" y="4643438"/>
          <p14:tracePt t="35852" x="3670300" y="4643438"/>
          <p14:tracePt t="35871" x="3705225" y="4643438"/>
          <p14:tracePt t="35885" x="3768725" y="4660900"/>
          <p14:tracePt t="35902" x="3776663" y="4660900"/>
          <p14:tracePt t="36052" x="3786188" y="4660900"/>
          <p14:tracePt t="36344" x="3795713" y="4652963"/>
          <p14:tracePt t="36345" x="3830638" y="4652963"/>
          <p14:tracePt t="36366" x="3875088" y="4652963"/>
          <p14:tracePt t="36371" x="3884613" y="4652963"/>
          <p14:tracePt t="36389" x="3894138" y="4652963"/>
          <p14:tracePt t="36405" x="3911600" y="4652963"/>
          <p14:tracePt t="36421" x="3929063" y="4643438"/>
          <p14:tracePt t="36438" x="3938588" y="4643438"/>
          <p14:tracePt t="36479" x="3956050" y="4633913"/>
          <p14:tracePt t="36501" x="3983038" y="4633913"/>
          <p14:tracePt t="36512" x="3990975" y="4633913"/>
          <p14:tracePt t="36535" x="4000500" y="4633913"/>
          <p14:tracePt t="36557" x="4010025" y="4625975"/>
          <p14:tracePt t="36591" x="4010025" y="4616450"/>
          <p14:tracePt t="36602" x="4017963" y="4616450"/>
          <p14:tracePt t="36614" x="4037013" y="4616450"/>
          <p14:tracePt t="36625" x="4054475" y="4616450"/>
          <p14:tracePt t="36639" x="4071938" y="4608513"/>
          <p14:tracePt t="36656" x="4098925" y="4581525"/>
          <p14:tracePt t="36673" x="4116388" y="4562475"/>
          <p14:tracePt t="36689" x="4152900" y="4545013"/>
          <p14:tracePt t="36706" x="4170363" y="4527550"/>
          <p14:tracePt t="36723" x="4251325" y="4438650"/>
          <p14:tracePt t="36740" x="4276725" y="4438650"/>
          <p14:tracePt t="36756" x="4295775" y="4429125"/>
          <p14:tracePt t="36773" x="4295775" y="4419600"/>
          <p14:tracePt t="36816" x="4303713" y="4419600"/>
          <p14:tracePt t="36839" x="4313238" y="4419600"/>
          <p14:tracePt t="36850" x="4322763" y="4419600"/>
          <p14:tracePt t="36861" x="4330700" y="4419600"/>
          <p14:tracePt t="36874" x="4340225" y="4419600"/>
          <p14:tracePt t="36895" x="4348163" y="4419600"/>
          <p14:tracePt t="36917" x="4357688" y="4419600"/>
          <p14:tracePt t="36929" x="4367213" y="4419600"/>
          <p14:tracePt t="36940" x="4384675" y="4419600"/>
          <p14:tracePt t="36957" x="4402138" y="4419600"/>
          <p14:tracePt t="36974" x="4419600" y="4419600"/>
          <p14:tracePt t="36991" x="4438650" y="4419600"/>
          <p14:tracePt t="37008" x="4446588" y="4419600"/>
          <p14:tracePt t="37024" x="4465638" y="4419600"/>
          <p14:tracePt t="37041" x="4473575" y="4419600"/>
          <p14:tracePt t="37058" x="4500563" y="4419600"/>
          <p14:tracePt t="37075" x="4491038" y="4419600"/>
          <p14:tracePt t="37187" x="4483100" y="4419600"/>
          <p14:tracePt t="37199" x="4473575" y="4419600"/>
          <p14:tracePt t="37210" x="4456113" y="4419600"/>
          <p14:tracePt t="37221" x="4429125" y="4419600"/>
          <p14:tracePt t="37232" x="4394200" y="4419600"/>
          <p14:tracePt t="37244" x="4357688" y="4419600"/>
          <p14:tracePt t="37259" x="4313238" y="4419600"/>
          <p14:tracePt t="37276" x="4232275" y="4419600"/>
          <p14:tracePt t="37293" x="4205288" y="4419600"/>
          <p14:tracePt t="37309" x="4197350" y="4419600"/>
          <p14:tracePt t="37326" x="4179888" y="4419600"/>
          <p14:tracePt t="37343" x="4133850" y="4419600"/>
          <p14:tracePt t="37360" x="4116388" y="4419600"/>
          <p14:tracePt t="37376" x="4037013" y="4384675"/>
          <p14:tracePt t="37393" x="4010025" y="4375150"/>
          <p14:tracePt t="37410" x="3973513" y="4375150"/>
          <p14:tracePt t="37427" x="3956050" y="4375150"/>
          <p14:tracePt t="37443" x="3946525" y="4375150"/>
          <p14:tracePt t="37460" x="3938588" y="4367213"/>
          <p14:tracePt t="37480" x="3929063" y="4357688"/>
          <p14:tracePt t="37493" x="3884613" y="4357688"/>
          <p14:tracePt t="37510" x="3848100" y="4348163"/>
          <p14:tracePt t="37527" x="3803650" y="4330700"/>
          <p14:tracePt t="37544" x="3751263" y="4330700"/>
          <p14:tracePt t="37561" x="3732213" y="4322763"/>
          <p14:tracePt t="37581" x="3714750" y="4313238"/>
          <p14:tracePt t="37594" x="3679825" y="4313238"/>
          <p14:tracePt t="37611" x="3643313" y="4313238"/>
          <p14:tracePt t="37628" x="3625850" y="4313238"/>
          <p14:tracePt t="37716" x="3608388" y="4313238"/>
          <p14:tracePt t="37718" x="3589338" y="4313238"/>
          <p14:tracePt t="37739" x="3581400" y="4313238"/>
          <p14:tracePt t="37745" x="3571875" y="4313238"/>
          <p14:tracePt t="37763" x="3562350" y="4313238"/>
          <p14:tracePt t="37779" x="3544888" y="4313238"/>
          <p14:tracePt t="37796" x="3509963" y="4322763"/>
          <p14:tracePt t="37813" x="3500438" y="4322763"/>
          <p14:tracePt t="37842" x="3473450" y="4322763"/>
          <p14:tracePt t="37863" x="3473450" y="4330700"/>
          <p14:tracePt t="37865" x="3465513" y="4340225"/>
          <p14:tracePt t="37886" x="3446463" y="4357688"/>
          <p14:tracePt t="37897" x="3419475" y="4384675"/>
          <p14:tracePt t="37913" x="3394075" y="4394200"/>
          <p14:tracePt t="37931" x="3394075" y="4411663"/>
          <p14:tracePt t="37947" x="3375025" y="4438650"/>
          <p14:tracePt t="37964" x="3367088" y="4473575"/>
          <p14:tracePt t="37980" x="3357563" y="4483100"/>
          <p14:tracePt t="37999" x="3340100" y="4510088"/>
          <p14:tracePt t="38014" x="3330575" y="4537075"/>
          <p14:tracePt t="38031" x="3322638" y="4562475"/>
          <p14:tracePt t="38047" x="3322638" y="4581525"/>
          <p14:tracePt t="38066" x="3322638" y="4589463"/>
          <p14:tracePt t="38081" x="3322638" y="4633913"/>
          <p14:tracePt t="38098" x="3322638" y="4697413"/>
          <p14:tracePt t="38114" x="3322638" y="4714875"/>
          <p14:tracePt t="38133" x="3322638" y="4724400"/>
          <p14:tracePt t="38148" x="3322638" y="4759325"/>
          <p14:tracePt t="38165" x="3322638" y="4813300"/>
          <p14:tracePt t="38181" x="3322638" y="4830763"/>
          <p14:tracePt t="38201" x="3322638" y="4857750"/>
          <p14:tracePt t="38215" x="3322638" y="4884738"/>
          <p14:tracePt t="38232" x="3357563" y="4991100"/>
          <p14:tracePt t="38249" x="3375025" y="5037138"/>
          <p14:tracePt t="38269" x="3394075" y="5072063"/>
          <p14:tracePt t="38282" x="3419475" y="5160963"/>
          <p14:tracePt t="38299" x="3482975" y="5268913"/>
          <p14:tracePt t="38316" x="3490913" y="5286375"/>
          <p14:tracePt t="38336" x="3509963" y="5303838"/>
          <p14:tracePt t="38350" x="3544888" y="5348288"/>
          <p14:tracePt t="38366" x="3562350" y="5367338"/>
          <p14:tracePt t="38382" x="3571875" y="5394325"/>
          <p14:tracePt t="38399" x="3589338" y="5394325"/>
          <p14:tracePt t="38426" x="3598863" y="5394325"/>
          <p14:tracePt t="38433" x="3608388" y="5394325"/>
          <p14:tracePt t="38450" x="3616325" y="5394325"/>
          <p14:tracePt t="38471" x="3633788" y="5394325"/>
          <p14:tracePt t="38483" x="3670300" y="5394325"/>
          <p14:tracePt t="38500" x="3697288" y="5394325"/>
          <p14:tracePt t="38517" x="3724275" y="5384800"/>
          <p14:tracePt t="38533" x="3786188" y="5357813"/>
          <p14:tracePt t="38550" x="3857625" y="5286375"/>
          <p14:tracePt t="38567" x="3902075" y="5232400"/>
          <p14:tracePt t="38584" x="3946525" y="5180013"/>
          <p14:tracePt t="38600" x="4000500" y="5072063"/>
          <p14:tracePt t="38617" x="4037013" y="4938713"/>
          <p14:tracePt t="38634" x="4044950" y="4911725"/>
          <p14:tracePt t="38651" x="4054475" y="4884738"/>
          <p14:tracePt t="38667" x="4071938" y="4803775"/>
          <p14:tracePt t="38684" x="4071938" y="4732338"/>
          <p14:tracePt t="38701" x="4071938" y="4679950"/>
          <p14:tracePt t="38719" x="4071938" y="4625975"/>
          <p14:tracePt t="38734" x="4054475" y="4500563"/>
          <p14:tracePt t="38751" x="4027488" y="4402138"/>
          <p14:tracePt t="38768" x="4017963" y="4367213"/>
          <p14:tracePt t="38786" x="4010025" y="4340225"/>
          <p14:tracePt t="38801" x="4000500" y="4313238"/>
          <p14:tracePt t="38818" x="3990975" y="4313238"/>
          <p14:tracePt t="38835" x="3973513" y="4303713"/>
          <p14:tracePt t="38852" x="3965575" y="4295775"/>
          <p14:tracePt t="38869" x="3965575" y="4286250"/>
          <p14:tracePt t="38885" x="3938588" y="4268788"/>
          <p14:tracePt t="38902" x="3919538" y="4268788"/>
          <p14:tracePt t="38921" x="3902075" y="4259263"/>
          <p14:tracePt t="38935" x="3857625" y="4259263"/>
          <p14:tracePt t="38952" x="3848100" y="4259263"/>
          <p14:tracePt t="38969" x="3830638" y="4259263"/>
          <p14:tracePt t="38989" x="3813175" y="4259263"/>
          <p14:tracePt t="39002" x="3759200" y="4259263"/>
          <p14:tracePt t="39019" x="3697288" y="4259263"/>
          <p14:tracePt t="39036" x="3660775" y="4268788"/>
          <p14:tracePt t="39056" x="3625850" y="4276725"/>
          <p14:tracePt t="39069" x="3581400" y="4303713"/>
          <p14:tracePt t="39086" x="3571875" y="4313238"/>
          <p14:tracePt t="39103" x="3544888" y="4348163"/>
          <p14:tracePt t="39123" x="3509963" y="4394200"/>
          <p14:tracePt t="39136" x="3500438" y="4411663"/>
          <p14:tracePt t="39153" x="3490913" y="4438650"/>
          <p14:tracePt t="39170" x="3482975" y="4465638"/>
          <p14:tracePt t="39187" x="3465513" y="4483100"/>
          <p14:tracePt t="39204" x="3465513" y="4500563"/>
          <p14:tracePt t="39220" x="3465513" y="4527550"/>
          <p14:tracePt t="39237" x="3455988" y="4554538"/>
          <p14:tracePt t="39254" x="3455988" y="4589463"/>
          <p14:tracePt t="39271" x="3455988" y="4616450"/>
          <p14:tracePt t="39287" x="3455988" y="4660900"/>
          <p14:tracePt t="39304" x="3455988" y="4679950"/>
          <p14:tracePt t="39321" x="3455988" y="4724400"/>
          <p14:tracePt t="39338" x="3455988" y="4751388"/>
          <p14:tracePt t="39354" x="3465513" y="4803775"/>
          <p14:tracePt t="39371" x="3490913" y="4840288"/>
          <p14:tracePt t="39388" x="3509963" y="4875213"/>
          <p14:tracePt t="39405" x="3517900" y="4911725"/>
          <p14:tracePt t="39421" x="3536950" y="4938713"/>
          <p14:tracePt t="39438" x="3544888" y="4965700"/>
          <p14:tracePt t="39455" x="3562350" y="4973638"/>
          <p14:tracePt t="39471" x="3581400" y="5010150"/>
          <p14:tracePt t="39488" x="3589338" y="5027613"/>
          <p14:tracePt t="39505" x="3616325" y="5054600"/>
          <p14:tracePt t="39522" x="3625850" y="5054600"/>
          <p14:tracePt t="39539" x="3643313" y="5062538"/>
          <p14:tracePt t="39555" x="3652838" y="5062538"/>
          <p14:tracePt t="39607" x="3660775" y="5062538"/>
          <p14:tracePt t="39609" x="3679825" y="5062538"/>
          <p14:tracePt t="39630" x="3705225" y="5062538"/>
          <p14:tracePt t="39639" x="3751263" y="5062538"/>
          <p14:tracePt t="39663" x="3786188" y="5045075"/>
          <p14:tracePt t="39673" x="3894138" y="4956175"/>
          <p14:tracePt t="39689" x="3919538" y="4894263"/>
          <p14:tracePt t="39706" x="3956050" y="4776788"/>
          <p14:tracePt t="39723" x="3965575" y="4724400"/>
          <p14:tracePt t="39739" x="3965575" y="4598988"/>
          <p14:tracePt t="39756" x="3965575" y="4554538"/>
          <p14:tracePt t="39773" x="3956050" y="4456113"/>
          <p14:tracePt t="39790" x="3946525" y="4419600"/>
          <p14:tracePt t="39807" x="3867150" y="4313238"/>
          <p14:tracePt t="39823" x="3813175" y="4251325"/>
          <p14:tracePt t="39840" x="3751263" y="4197350"/>
          <p14:tracePt t="39857" x="3759200" y="4197350"/>
          <p14:tracePt t="40001" x="3776663" y="4187825"/>
          <p14:tracePt t="40012" x="3803650" y="4179888"/>
          <p14:tracePt t="40023" x="3803650" y="4170363"/>
          <p14:tracePt t="40046" x="3813175" y="4160838"/>
          <p14:tracePt t="40068" x="3822700" y="4152900"/>
          <p14:tracePt t="40080" x="3830638" y="4152900"/>
          <p14:tracePt t="40091" x="3867150" y="4116388"/>
          <p14:tracePt t="40102" x="3902075" y="4089400"/>
          <p14:tracePt t="40113" x="3973513" y="4037013"/>
          <p14:tracePt t="40125" x="4054475" y="3990975"/>
          <p14:tracePt t="40142" x="4143375" y="3894138"/>
          <p14:tracePt t="40159" x="4187825" y="3848100"/>
          <p14:tracePt t="40175" x="4295775" y="3751263"/>
          <p14:tracePt t="40192" x="4348163" y="3697288"/>
          <p14:tracePt t="40209" x="4402138" y="3633788"/>
          <p14:tracePt t="40225" x="4510088" y="3536950"/>
          <p14:tracePt t="40242" x="4554538" y="3490913"/>
          <p14:tracePt t="40259" x="4581525" y="3446463"/>
          <p14:tracePt t="40276" x="4589463" y="3429000"/>
          <p14:tracePt t="40293" x="4616450" y="3384550"/>
          <p14:tracePt t="40309" x="4633913" y="3367088"/>
          <p14:tracePt t="40326" x="4660900" y="3330575"/>
          <p14:tracePt t="40343" x="4679950" y="3303588"/>
          <p14:tracePt t="40360" x="4714875" y="3268663"/>
          <p14:tracePt t="40377" x="4732338" y="3241675"/>
          <p14:tracePt t="40393" x="4776788" y="3179763"/>
          <p14:tracePt t="40410" x="4795838" y="3160713"/>
          <p14:tracePt t="40426" x="4830763" y="3116263"/>
          <p14:tracePt t="40443" x="4848225" y="3098800"/>
          <p14:tracePt t="40460" x="4848225" y="3089275"/>
          <p14:tracePt t="40477" x="4848225" y="3081338"/>
          <p14:tracePt t="40507" x="4848225" y="3071813"/>
          <p14:tracePt t="40518" x="4830763" y="3062288"/>
          <p14:tracePt t="40586" x="4803775" y="3062288"/>
          <p14:tracePt t="40597" x="4776788" y="3062288"/>
          <p14:tracePt t="40608" x="4732338" y="3062288"/>
          <p14:tracePt t="40620" x="4679950" y="3062288"/>
          <p14:tracePt t="40631" x="4625975" y="3062288"/>
          <p14:tracePt t="40644" x="4562475" y="3062288"/>
          <p14:tracePt t="40661" x="4518025" y="3062288"/>
          <p14:tracePt t="40678" x="4456113" y="3062288"/>
          <p14:tracePt t="40695" x="4411663" y="3081338"/>
          <p14:tracePt t="40712" x="4402138" y="3098800"/>
          <p14:tracePt t="40728" x="4375150" y="3108325"/>
          <p14:tracePt t="40745" x="4367213" y="3125788"/>
          <p14:tracePt t="40762" x="4340225" y="3170238"/>
          <p14:tracePt t="40779" x="4340225" y="3187700"/>
          <p14:tracePt t="40795" x="4313238" y="3232150"/>
          <p14:tracePt t="40812" x="4303713" y="3259138"/>
          <p14:tracePt t="40829" x="4286250" y="3313113"/>
          <p14:tracePt t="40845" x="4276725" y="3340100"/>
          <p14:tracePt t="40862" x="4268788" y="3419475"/>
          <p14:tracePt t="40879" x="4268788" y="3455988"/>
          <p14:tracePt t="40896" x="4259263" y="3544888"/>
          <p14:tracePt t="40912" x="4251325" y="3598863"/>
          <p14:tracePt t="40929" x="4251325" y="3652838"/>
          <p14:tracePt t="40946" x="4251325" y="3670300"/>
          <p14:tracePt t="40963" x="4251325" y="3679825"/>
          <p14:tracePt t="40979" x="4251325" y="3732213"/>
          <p14:tracePt t="40996" x="4251325" y="3751263"/>
          <p14:tracePt t="41013" x="4251325" y="3795713"/>
          <p14:tracePt t="41030" x="4251325" y="3813175"/>
          <p14:tracePt t="41046" x="4251325" y="3867150"/>
          <p14:tracePt t="41063" x="4259263" y="3894138"/>
          <p14:tracePt t="41080" x="4276725" y="3938588"/>
          <p14:tracePt t="41097" x="4276725" y="3946525"/>
          <p14:tracePt t="41113" x="4303713" y="3990975"/>
          <p14:tracePt t="41130" x="4322763" y="4010025"/>
          <p14:tracePt t="41147" x="4357688" y="4044950"/>
          <p14:tracePt t="41164" x="4375150" y="4054475"/>
          <p14:tracePt t="41180" x="4402138" y="4071938"/>
          <p14:tracePt t="41197" x="4411663" y="4071938"/>
          <p14:tracePt t="41216" x="4419600" y="4071938"/>
          <p14:tracePt t="41231" x="4429125" y="4071938"/>
          <p14:tracePt t="41261" x="4446588" y="4081463"/>
          <p14:tracePt t="41264" x="4456113" y="4081463"/>
          <p14:tracePt t="41284" x="4465638" y="4081463"/>
          <p14:tracePt t="41298" x="4483100" y="4081463"/>
          <p14:tracePt t="41315" x="4491038" y="4081463"/>
          <p14:tracePt t="41331" x="4500563" y="4081463"/>
          <p14:tracePt t="41351" x="4510088" y="4081463"/>
          <p14:tracePt t="41365" x="4537075" y="4081463"/>
          <p14:tracePt t="41382" x="4545013" y="4081463"/>
          <p14:tracePt t="41398" x="4562475" y="4062413"/>
          <p14:tracePt t="41419" x="4572000" y="4054475"/>
          <p14:tracePt t="41432" x="4616450" y="4010025"/>
          <p14:tracePt t="41449" x="4643438" y="4000500"/>
          <p14:tracePt t="41465" x="4643438" y="3983038"/>
          <p14:tracePt t="41486" x="4652963" y="3956050"/>
          <p14:tracePt t="41499" x="4679950" y="3929063"/>
          <p14:tracePt t="41516" x="4705350" y="3875088"/>
          <p14:tracePt t="41532" x="4732338" y="3830638"/>
          <p14:tracePt t="41553" x="4759325" y="3786188"/>
          <p14:tracePt t="41566" x="4776788" y="3705225"/>
          <p14:tracePt t="41583" x="4786313" y="3687763"/>
          <p14:tracePt t="41599" x="4786313" y="3670300"/>
          <p14:tracePt t="41616" x="4786313" y="3625850"/>
          <p14:tracePt t="41633" x="4803775" y="3571875"/>
          <p14:tracePt t="41650" x="4803775" y="3536950"/>
          <p14:tracePt t="41666" x="4803775" y="3500438"/>
          <p14:tracePt t="41683" x="4803775" y="3455988"/>
          <p14:tracePt t="41700" x="4803775" y="3402013"/>
          <p14:tracePt t="41717" x="4803775" y="3394075"/>
          <p14:tracePt t="41734" x="4803775" y="3384550"/>
          <p14:tracePt t="41750" x="4795838" y="3357563"/>
          <p14:tracePt t="41767" x="4795838" y="3348038"/>
          <p14:tracePt t="41784" x="4795838" y="3340100"/>
          <p14:tracePt t="41801" x="4786313" y="3330575"/>
          <p14:tracePt t="41817" x="4776788" y="3313113"/>
          <p14:tracePt t="41834" x="4751388" y="3295650"/>
          <p14:tracePt t="41851" x="4741863" y="3286125"/>
          <p14:tracePt t="41870" x="4732338" y="3286125"/>
          <p14:tracePt t="41913" x="4724400" y="3286125"/>
          <p14:tracePt t="41936" x="4705350" y="3276600"/>
          <p14:tracePt t="41937" x="4687888" y="3276600"/>
          <p14:tracePt t="41959" x="4670425" y="3276600"/>
          <p14:tracePt t="41968" x="4625975" y="3276600"/>
          <p14:tracePt t="41985" x="4598988" y="3268663"/>
          <p14:tracePt t="42003" x="4572000" y="3259138"/>
          <p14:tracePt t="42018" x="4537075" y="3259138"/>
          <p14:tracePt t="42035" x="4527550" y="3259138"/>
          <p14:tracePt t="42052" x="4510088" y="3259138"/>
          <p14:tracePt t="42071" x="4500563" y="3268663"/>
          <p14:tracePt t="42085" x="4491038" y="3268663"/>
          <p14:tracePt t="42102" x="4483100" y="3268663"/>
          <p14:tracePt t="42119" x="4473575" y="3268663"/>
          <p14:tracePt t="42139" x="4465638" y="3268663"/>
          <p14:tracePt t="42153" x="4456113" y="3268663"/>
          <p14:tracePt t="42185" x="4446588" y="3276600"/>
          <p14:tracePt t="42207" x="4438650" y="3286125"/>
          <p14:tracePt t="42229" x="4419600" y="3303588"/>
          <p14:tracePt t="42230" x="4411663" y="3313113"/>
          <p14:tracePt t="42252" x="4402138" y="3330575"/>
          <p14:tracePt t="42273" x="4384675" y="3348038"/>
          <p14:tracePt t="42275" x="4367213" y="3367088"/>
          <p14:tracePt t="42296" x="4348163" y="3394075"/>
          <p14:tracePt t="42303" x="4330700" y="3429000"/>
          <p14:tracePt t="42320" x="4322763" y="3455988"/>
          <p14:tracePt t="42341" x="4322763" y="3473450"/>
          <p14:tracePt t="42353" x="4303713" y="3509963"/>
          <p14:tracePt t="42370" x="4303713" y="3527425"/>
          <p14:tracePt t="42387" x="4303713" y="3554413"/>
          <p14:tracePt t="42404" x="4303713" y="3589338"/>
          <p14:tracePt t="42420" x="4303713" y="3616325"/>
          <p14:tracePt t="42437" x="4303713" y="3633788"/>
          <p14:tracePt t="42454" x="4303713" y="3652838"/>
          <p14:tracePt t="42470" x="4303713" y="3687763"/>
          <p14:tracePt t="42487" x="4295775" y="3714750"/>
          <p14:tracePt t="42504" x="4295775" y="3732213"/>
          <p14:tracePt t="42521" x="4295775" y="3759200"/>
          <p14:tracePt t="42537" x="4295775" y="3795713"/>
          <p14:tracePt t="42554" x="4295775" y="3803650"/>
          <p14:tracePt t="42571" x="4295775" y="3813175"/>
          <p14:tracePt t="42589" x="4295775" y="3830638"/>
          <p14:tracePt t="42605" x="4295775" y="3848100"/>
          <p14:tracePt t="42621" x="4303713" y="3875088"/>
          <p14:tracePt t="42638" x="4313238" y="3894138"/>
          <p14:tracePt t="42656" x="4322763" y="3902075"/>
          <p14:tracePt t="42672" x="4330700" y="3929063"/>
          <p14:tracePt t="42689" x="4348163" y="3956050"/>
          <p14:tracePt t="42705" x="4348163" y="3965575"/>
          <p14:tracePt t="42723" x="4357688" y="3973513"/>
          <p14:tracePt t="42739" x="4384675" y="4000500"/>
          <p14:tracePt t="42755" x="4411663" y="4017963"/>
          <p14:tracePt t="42772" x="4419600" y="4027488"/>
          <p14:tracePt t="42792" x="4429125" y="4027488"/>
          <p14:tracePt t="42814" x="4446588" y="4037013"/>
          <p14:tracePt t="42836" x="4465638" y="4037013"/>
          <p14:tracePt t="42839" x="4483100" y="4037013"/>
          <p14:tracePt t="42859" x="4491038" y="4037013"/>
          <p14:tracePt t="42873" x="4527550" y="4037013"/>
          <p14:tracePt t="42890" x="4572000" y="4037013"/>
          <p14:tracePt t="42906" x="4581525" y="4037013"/>
          <p14:tracePt t="42927" x="4562475" y="4044950"/>
          <p14:tracePt t="43038" x="4537075" y="4054475"/>
          <p14:tracePt t="43040" x="4510088" y="4062413"/>
          <p14:tracePt t="43061" x="4483100" y="4081463"/>
          <p14:tracePt t="43074" x="4438650" y="4098925"/>
          <p14:tracePt t="43090" x="4411663" y="4108450"/>
          <p14:tracePt t="43107" x="4394200" y="4116388"/>
          <p14:tracePt t="43466" x="4375150" y="4116388"/>
          <p14:tracePt t="43467" x="4348163" y="4125913"/>
          <p14:tracePt t="43489" x="4322763" y="4133850"/>
          <p14:tracePt t="43492" x="4286250" y="4152900"/>
          <p14:tracePt t="43511" x="4259263" y="4160838"/>
          <p14:tracePt t="43526" x="4214813" y="4187825"/>
          <p14:tracePt t="43543" x="4179888" y="4224338"/>
          <p14:tracePt t="43560" x="4143375" y="4232275"/>
          <p14:tracePt t="43579" x="4116388" y="4251325"/>
          <p14:tracePt t="43593" x="4010025" y="4303713"/>
          <p14:tracePt t="43610" x="3946525" y="4330700"/>
          <p14:tracePt t="43627" x="3919538" y="4348163"/>
          <p14:tracePt t="43646" x="3884613" y="4367213"/>
          <p14:tracePt t="43660" x="3848100" y="4394200"/>
          <p14:tracePt t="43677" x="3840163" y="4394200"/>
          <p14:tracePt t="43736" x="3822700" y="4394200"/>
          <p14:tracePt t="43737" x="3813175" y="4394200"/>
          <p14:tracePt t="43758" x="3795713" y="4402138"/>
          <p14:tracePt t="43761" x="3786188" y="4402138"/>
          <p14:tracePt t="43782" x="3776663" y="4411663"/>
          <p14:tracePt t="43803" x="3768725" y="4411663"/>
          <p14:tracePt t="43811" x="3751263" y="4429125"/>
          <p14:tracePt t="43828" x="3751263" y="4419600"/>
          <p14:tracePt t="44097" x="3751263" y="4402138"/>
          <p14:tracePt t="44118" x="3741738" y="4384675"/>
          <p14:tracePt t="44120" x="3741738" y="4375150"/>
          <p14:tracePt t="44141" x="3741738" y="4367213"/>
          <p14:tracePt t="44146" x="3741738" y="4340225"/>
          <p14:tracePt t="44163" x="3741738" y="4303713"/>
          <p14:tracePt t="44179" x="3724275" y="4205288"/>
          <p14:tracePt t="44196" x="3687763" y="4081463"/>
          <p14:tracePt t="44213" x="3687763" y="4044950"/>
          <p14:tracePt t="44231" x="3687763" y="4010025"/>
          <p14:tracePt t="44247" x="3687763" y="3965575"/>
          <p14:tracePt t="44263" x="3679825" y="3929063"/>
          <p14:tracePt t="44280" x="3670300" y="3894138"/>
          <p14:tracePt t="44298" x="3643313" y="3822700"/>
          <p14:tracePt t="44314" x="3625850" y="3786188"/>
          <p14:tracePt t="44332" x="3625850" y="3768725"/>
          <p14:tracePt t="44347" x="3608388" y="3732213"/>
          <p14:tracePt t="44364" x="3581400" y="3705225"/>
          <p14:tracePt t="44381" x="3562350" y="3679825"/>
          <p14:tracePt t="44400" x="3544888" y="3660775"/>
          <p14:tracePt t="44414" x="3490913" y="3608388"/>
          <p14:tracePt t="44432" x="3446463" y="3571875"/>
          <p14:tracePt t="44447" x="3438525" y="3562350"/>
          <p14:tracePt t="44467" x="3429000" y="3562350"/>
          <p14:tracePt t="44502" x="3419475" y="3562350"/>
          <p14:tracePt t="44523" x="3402013" y="3562350"/>
          <p14:tracePt t="44525" x="3394075" y="3562350"/>
          <p14:tracePt t="44557" x="3375025" y="3562350"/>
          <p14:tracePt t="44591" x="3357563" y="3562350"/>
          <p14:tracePt t="44602" x="3348038" y="3571875"/>
          <p14:tracePt t="44613" x="3348038" y="3581400"/>
          <p14:tracePt t="44625" x="3340100" y="3581400"/>
          <p14:tracePt t="44636" x="3330575" y="3581400"/>
          <p14:tracePt t="44658" x="3330575" y="3589338"/>
          <p14:tracePt t="44681" x="3330575" y="3598863"/>
          <p14:tracePt t="44692" x="3322638" y="3598863"/>
          <p14:tracePt t="44715" x="3313113" y="3608388"/>
          <p14:tracePt t="44716" x="3313113" y="3616325"/>
          <p14:tracePt t="44737" x="3313113" y="3633788"/>
          <p14:tracePt t="44749" x="3313113" y="3643313"/>
          <p14:tracePt t="44766" x="3313113" y="3652838"/>
          <p14:tracePt t="44783" x="3313113" y="3660775"/>
          <p14:tracePt t="44799" x="3322638" y="3687763"/>
          <p14:tracePt t="44816" x="3330575" y="3705225"/>
          <p14:tracePt t="44833" x="3330575" y="3724275"/>
          <p14:tracePt t="44850" x="3330575" y="3741738"/>
          <p14:tracePt t="44866" x="3340100" y="3741738"/>
          <p14:tracePt t="44883" x="3340100" y="3751263"/>
          <p14:tracePt t="44900" x="3340100" y="3759200"/>
          <p14:tracePt t="44917" x="3348038" y="3759200"/>
          <p14:tracePt t="44962" x="3357563" y="3759200"/>
          <p14:tracePt t="44973" x="3367088" y="3759200"/>
          <p14:tracePt t="45108" x="3375025" y="3768725"/>
          <p14:tracePt t="45131" x="3375025" y="3776663"/>
          <p14:tracePt t="45165" x="3384550" y="3776663"/>
          <p14:tracePt t="45176" x="3394075" y="3776663"/>
          <p14:tracePt t="45187" x="3402013" y="3776663"/>
          <p14:tracePt t="45232" x="3411538" y="3776663"/>
          <p14:tracePt t="45322" x="3419475" y="3776663"/>
          <p14:tracePt t="45333" x="3429000" y="3776663"/>
          <p14:tracePt t="45390" x="3438525" y="3776663"/>
          <p14:tracePt t="45401" x="3446463" y="3776663"/>
          <p14:tracePt t="45412" x="3465513" y="3776663"/>
          <p14:tracePt t="45423" x="3490913" y="3768725"/>
          <p14:tracePt t="45436" x="3517900" y="3759200"/>
          <p14:tracePt t="45454" x="3598863" y="3751263"/>
          <p14:tracePt t="45470" x="3616325" y="3751263"/>
          <p14:tracePt t="45486" x="3643313" y="3751263"/>
          <p14:tracePt t="45503" x="3652838" y="3751263"/>
          <p14:tracePt t="45536" x="3660775" y="3751263"/>
          <p14:tracePt t="45537" x="3660775" y="3759200"/>
          <p14:tracePt t="45671" x="3660775" y="3776663"/>
          <p14:tracePt t="45672" x="3660775" y="3822700"/>
          <p14:tracePt t="45695" x="3652838" y="3875088"/>
          <p14:tracePt t="45705" x="3616325" y="4000500"/>
          <p14:tracePt t="45721" x="3589338" y="4125913"/>
          <p14:tracePt t="45737" x="3571875" y="4251325"/>
          <p14:tracePt t="45754" x="3571875" y="4268788"/>
          <p14:tracePt t="45772" x="3571875" y="4303713"/>
          <p14:tracePt t="45788" x="3571875" y="4322763"/>
          <p14:tracePt t="45805" x="3571875" y="4402138"/>
          <p14:tracePt t="45821" x="3562350" y="4438650"/>
          <p14:tracePt t="45838" x="3554413" y="4518025"/>
          <p14:tracePt t="45855" x="3554413" y="4554538"/>
          <p14:tracePt t="45872" x="3554413" y="4608513"/>
          <p14:tracePt t="45889" x="3554413" y="4652963"/>
          <p14:tracePt t="45905" x="3554413" y="4751388"/>
          <p14:tracePt t="45922" x="3554413" y="4803775"/>
          <p14:tracePt t="45939" x="3554413" y="4840288"/>
          <p14:tracePt t="45956" x="3554413" y="4857750"/>
          <p14:tracePt t="45972" x="3554413" y="4894263"/>
          <p14:tracePt t="45989" x="3562350" y="4919663"/>
          <p14:tracePt t="46006" x="3562350" y="4973638"/>
          <p14:tracePt t="46023" x="3562350" y="5000625"/>
          <p14:tracePt t="46039" x="3562350" y="5054600"/>
          <p14:tracePt t="46056" x="3562350" y="5072063"/>
          <p14:tracePt t="46073" x="3571875" y="5108575"/>
          <p14:tracePt t="46090" x="3581400" y="5143500"/>
          <p14:tracePt t="46106" x="3589338" y="5187950"/>
          <p14:tracePt t="46123" x="3589338" y="5205413"/>
          <p14:tracePt t="46140" x="3589338" y="5259388"/>
          <p14:tracePt t="46157" x="3589338" y="5286375"/>
          <p14:tracePt t="46173" x="3598863" y="5340350"/>
          <p14:tracePt t="46190" x="3598863" y="5357813"/>
          <p14:tracePt t="46207" x="3616325" y="5411788"/>
          <p14:tracePt t="46223" x="3616325" y="5438775"/>
          <p14:tracePt t="46240" x="3625850" y="5483225"/>
          <p14:tracePt t="46257" x="3625850" y="5491163"/>
          <p14:tracePt t="46274" x="3625850" y="5473700"/>
          <p14:tracePt t="46436" x="3625850" y="5456238"/>
          <p14:tracePt t="46447" x="3643313" y="5429250"/>
          <p14:tracePt t="46458" x="3660775" y="5394325"/>
          <p14:tracePt t="46470" x="3660775" y="5357813"/>
          <p14:tracePt t="46481" x="3660775" y="5322888"/>
          <p14:tracePt t="46492" x="3660775" y="5295900"/>
          <p14:tracePt t="46515" x="3670300" y="5259388"/>
          <p14:tracePt t="46525" x="3670300" y="5241925"/>
          <p14:tracePt t="46542" x="3679825" y="5214938"/>
          <p14:tracePt t="46560" x="3687763" y="5180013"/>
          <p14:tracePt t="46575" x="3705225" y="5116513"/>
          <p14:tracePt t="46593" x="3724275" y="5054600"/>
          <p14:tracePt t="46609" x="3759200" y="4929188"/>
          <p14:tracePt t="46626" x="3759200" y="4875213"/>
          <p14:tracePt t="46642" x="3759200" y="4857750"/>
          <p14:tracePt t="46661" x="3759200" y="4848225"/>
          <p14:tracePt t="46676" x="3759200" y="4830763"/>
          <p14:tracePt t="46706" x="3759200" y="4813300"/>
          <p14:tracePt t="46709" x="3759200" y="4795838"/>
          <p14:tracePt t="46728" x="3759200" y="4786313"/>
          <p14:tracePt t="46743" x="3759200" y="4741863"/>
          <p14:tracePt t="46760" x="3759200" y="4687888"/>
          <p14:tracePt t="46776" x="3759200" y="4652963"/>
          <p14:tracePt t="46793" x="3759200" y="4625975"/>
          <p14:tracePt t="46810" x="3759200" y="4616450"/>
          <p14:tracePt t="46876" x="3768725" y="4598988"/>
          <p14:tracePt t="46897" x="3786188" y="4581525"/>
          <p14:tracePt t="46898" x="3803650" y="4562475"/>
          <p14:tracePt t="46920" x="3822700" y="4554538"/>
          <p14:tracePt t="46927" x="3911600" y="4465638"/>
          <p14:tracePt t="46944" x="3983038" y="4411663"/>
          <p14:tracePt t="46965" x="4044950" y="4348163"/>
          <p14:tracePt t="46978" x="4232275" y="4187825"/>
          <p14:tracePt t="46994" x="4394200" y="4044950"/>
          <p14:tracePt t="47011" x="4411663" y="4010025"/>
          <p14:tracePt t="47032" x="4438650" y="3983038"/>
          <p14:tracePt t="47044" x="4483100" y="3919538"/>
          <p14:tracePt t="47061" x="4510088" y="3875088"/>
          <p14:tracePt t="47078" x="4537075" y="3830638"/>
          <p14:tracePt t="47095" x="4589463" y="3751263"/>
          <p14:tracePt t="47112" x="4633913" y="3687763"/>
          <p14:tracePt t="47128" x="4633913" y="3679825"/>
          <p14:tracePt t="47145" x="4633913" y="3670300"/>
          <p14:tracePt t="47162" x="4643438" y="3660775"/>
          <p14:tracePt t="47179" x="4660900" y="3625850"/>
          <p14:tracePt t="47195" x="4670425" y="3616325"/>
          <p14:tracePt t="47212" x="4670425" y="3598863"/>
          <p14:tracePt t="47229" x="4670425" y="3581400"/>
          <p14:tracePt t="47246" x="4670425" y="3562350"/>
          <p14:tracePt t="47262" x="4660900" y="3562350"/>
          <p14:tracePt t="47348" x="4633913" y="3562350"/>
          <p14:tracePt t="47370" x="4616450" y="3562350"/>
          <p14:tracePt t="47371" x="4598988" y="3562350"/>
          <p14:tracePt t="47392" x="4581525" y="3562350"/>
          <p14:tracePt t="47396" x="4562475" y="3562350"/>
          <p14:tracePt t="47415" x="4537075" y="3571875"/>
          <p14:tracePt t="47430" x="4500563" y="3581400"/>
          <p14:tracePt t="47447" x="4473575" y="3581400"/>
          <p14:tracePt t="47463" x="4465638" y="3589338"/>
          <p14:tracePt t="47482" x="4456113" y="3598863"/>
          <p14:tracePt t="47497" x="4411663" y="3608388"/>
          <p14:tracePt t="47514" x="4402138" y="3616325"/>
          <p14:tracePt t="47530" x="4394200" y="3625850"/>
          <p14:tracePt t="47550" x="4394200" y="3633788"/>
          <p14:tracePt t="47564" x="4394200" y="3625850"/>
          <p14:tracePt t="47866" x="4394200" y="3616325"/>
          <p14:tracePt t="47911" x="4394200" y="3608388"/>
          <p14:tracePt t="47932" x="4394200" y="3598863"/>
          <p14:tracePt t="47934" x="4394200" y="3589338"/>
          <p14:tracePt t="47955" x="4394200" y="3581400"/>
          <p14:tracePt t="47966" x="4394200" y="3571875"/>
          <p14:tracePt t="47983" x="4394200" y="3562350"/>
          <p14:tracePt t="48001" x="4394200" y="3554413"/>
          <p14:tracePt t="48023" x="4394200" y="3544888"/>
          <p14:tracePt t="48045" x="4384675" y="3554413"/>
          <p14:tracePt t="48225" x="4375150" y="3571875"/>
          <p14:tracePt t="48226" x="4367213" y="3581400"/>
          <p14:tracePt t="48247" x="4357688" y="3598863"/>
          <p14:tracePt t="48251" x="4348163" y="3608388"/>
          <p14:tracePt t="48270" x="4340225" y="3625850"/>
          <p14:tracePt t="48284" x="4340225" y="3633788"/>
          <p14:tracePt t="48338" x="4330700" y="3643313"/>
          <p14:tracePt t="48562" x="4313238" y="3643313"/>
          <p14:tracePt t="48573" x="4259263" y="3705225"/>
          <p14:tracePt t="48585" x="4187825" y="3776663"/>
          <p14:tracePt t="48596" x="4108450" y="3867150"/>
          <p14:tracePt t="48607" x="4027488" y="3956050"/>
          <p14:tracePt t="48619" x="4000500" y="4000500"/>
          <p14:tracePt t="48636" x="3956050" y="4054475"/>
          <p14:tracePt t="48653" x="3929063" y="4054475"/>
          <p14:tracePt t="48670" x="3911600" y="4081463"/>
          <p14:tracePt t="48687" x="3867150" y="4133850"/>
          <p14:tracePt t="48703" x="3795713" y="4224338"/>
          <p14:tracePt t="48720" x="3768725" y="4251325"/>
          <p14:tracePt t="48737" x="3724275" y="4313238"/>
          <p14:tracePt t="48754" x="3705225" y="4340225"/>
          <p14:tracePt t="48770" x="3679825" y="4367213"/>
          <p14:tracePt t="48787" x="3670300" y="4384675"/>
          <p14:tracePt t="48804" x="3670300" y="4411663"/>
          <p14:tracePt t="48821" x="3660775" y="4411663"/>
          <p14:tracePt t="48837" x="3660775" y="4419600"/>
          <p14:tracePt t="48854" x="3652838" y="4419600"/>
          <p14:tracePt t="48990" x="3643313" y="4419600"/>
          <p14:tracePt t="49012" x="3633788" y="4419600"/>
          <p14:tracePt t="49023" x="3616325" y="4419600"/>
          <p14:tracePt t="49035" x="3589338" y="4419600"/>
          <p14:tracePt t="49046" x="3527425" y="4438650"/>
          <p14:tracePt t="49057" x="3465513" y="4473575"/>
          <p14:tracePt t="49072" x="3402013" y="4500563"/>
          <p14:tracePt t="49089" x="3313113" y="4537075"/>
          <p14:tracePt t="49105" x="3295650" y="4537075"/>
          <p14:tracePt t="49122" x="3286125" y="4537075"/>
          <p14:tracePt t="49139" x="3268663" y="4554538"/>
          <p14:tracePt t="49155" x="3251200" y="4598988"/>
          <p14:tracePt t="49172" x="3241675" y="4616450"/>
          <p14:tracePt t="49189" x="3241675" y="4670425"/>
          <p14:tracePt t="49206" x="3241675" y="4697413"/>
          <p14:tracePt t="49222" x="3241675" y="4741863"/>
          <p14:tracePt t="49239" x="3251200" y="4768850"/>
          <p14:tracePt t="49256" x="3259138" y="4822825"/>
          <p14:tracePt t="49273" x="3268663" y="4867275"/>
          <p14:tracePt t="49289" x="3286125" y="4919663"/>
          <p14:tracePt t="49306" x="3295650" y="4946650"/>
          <p14:tracePt t="49323" x="3322638" y="4983163"/>
          <p14:tracePt t="49340" x="3330575" y="5010150"/>
          <p14:tracePt t="49356" x="3348038" y="5037138"/>
          <p14:tracePt t="49373" x="3357563" y="5054600"/>
          <p14:tracePt t="49390" x="3384550" y="5089525"/>
          <p14:tracePt t="49407" x="3394075" y="5108575"/>
          <p14:tracePt t="49424" x="3411538" y="5116513"/>
          <p14:tracePt t="49440" x="3419475" y="5116513"/>
          <p14:tracePt t="49457" x="3429000" y="5126038"/>
          <p14:tracePt t="49474" x="3438525" y="5126038"/>
          <p14:tracePt t="49490" x="3455988" y="5126038"/>
          <p14:tracePt t="49509" x="3465513" y="5126038"/>
          <p14:tracePt t="49524" x="3517900" y="5126038"/>
          <p14:tracePt t="49541" x="3544888" y="5116513"/>
          <p14:tracePt t="49558" x="3562350" y="5108575"/>
          <p14:tracePt t="49575" x="3625850" y="5062538"/>
          <p14:tracePt t="49591" x="3652838" y="5054600"/>
          <p14:tracePt t="49609" x="3660775" y="5018088"/>
          <p14:tracePt t="49624" x="3679825" y="4991100"/>
          <p14:tracePt t="49641" x="3705225" y="4929188"/>
          <p14:tracePt t="49658" x="3724275" y="4902200"/>
          <p14:tracePt t="49675" x="3741738" y="4867275"/>
          <p14:tracePt t="49692" x="3751263" y="4830763"/>
          <p14:tracePt t="49709" x="3751263" y="4732338"/>
          <p14:tracePt t="49725" x="3759200" y="4697413"/>
          <p14:tracePt t="49743" x="3768725" y="4652963"/>
          <p14:tracePt t="49759" x="3768725" y="4537075"/>
          <p14:tracePt t="49775" x="3759200" y="4456113"/>
          <p14:tracePt t="49792" x="3751263" y="4429125"/>
          <p14:tracePt t="49811" x="3732213" y="4411663"/>
          <p14:tracePt t="49826" x="3732213" y="4402138"/>
          <p14:tracePt t="49842" x="3732213" y="4394200"/>
          <p14:tracePt t="49859" x="3724275" y="4394200"/>
          <p14:tracePt t="49876" x="3714750" y="4394200"/>
          <p14:tracePt t="49893" x="3732213" y="4367213"/>
          <p14:tracePt t="49991" x="3768725" y="4330700"/>
          <p14:tracePt t="50002" x="3848100" y="4251325"/>
          <p14:tracePt t="50013" x="3929063" y="4170363"/>
          <p14:tracePt t="50027" x="4017963" y="4089400"/>
          <p14:tracePt t="50043" x="4197350" y="3929063"/>
          <p14:tracePt t="50060" x="4295775" y="3840163"/>
          <p14:tracePt t="50077" x="4375150" y="3795713"/>
          <p14:tracePt t="50094" x="4394200" y="3768725"/>
          <p14:tracePt t="50110" x="4429125" y="3732213"/>
          <p14:tracePt t="50127" x="4446588" y="3705225"/>
          <p14:tracePt t="50148" x="4483100" y="3652838"/>
          <p14:tracePt t="50161" x="4491038" y="3652838"/>
          <p14:tracePt t="50182" x="4491038" y="3633788"/>
          <p14:tracePt t="50194" x="4491038" y="3625850"/>
          <p14:tracePt t="50211" x="4500563" y="3625850"/>
          <p14:tracePt t="50228" x="4500563" y="3616325"/>
          <p14:tracePt t="50244" x="4500563" y="3608388"/>
          <p14:tracePt t="50261" x="4491038" y="3608388"/>
          <p14:tracePt t="50418" x="4483100" y="3608388"/>
          <p14:tracePt t="50441" x="4473575" y="3608388"/>
          <p14:tracePt t="50452" x="4465638" y="3608388"/>
          <p14:tracePt t="50542" x="4483100" y="3589338"/>
          <p14:tracePt t="51026" x="4491038" y="3562350"/>
          <p14:tracePt t="51037" x="4510088" y="3544888"/>
          <p14:tracePt t="51048" x="4518025" y="3527425"/>
          <p14:tracePt t="51060" x="4537075" y="3500438"/>
          <p14:tracePt t="51071" x="4545013" y="3482975"/>
          <p14:tracePt t="51082" x="4554538" y="3465513"/>
          <p14:tracePt t="51099" x="4562475" y="3419475"/>
          <p14:tracePt t="51116" x="4562475" y="3402013"/>
          <p14:tracePt t="51132" x="4562475" y="3394075"/>
          <p14:tracePt t="51149" x="4562475" y="3375025"/>
          <p14:tracePt t="51166" x="4562475" y="3367088"/>
          <p14:tracePt t="51183" x="4562475" y="3348038"/>
          <p14:tracePt t="51200" x="4554538" y="3340100"/>
          <p14:tracePt t="51216" x="4537075" y="3322638"/>
          <p14:tracePt t="51233" x="4527550" y="3313113"/>
          <p14:tracePt t="51250" x="4500563" y="3313113"/>
          <p14:tracePt t="51267" x="4491038" y="3303588"/>
          <p14:tracePt t="51283" x="4465638" y="3295650"/>
          <p14:tracePt t="51300" x="4456113" y="3295650"/>
          <p14:tracePt t="51317" x="4394200" y="3295650"/>
          <p14:tracePt t="51334" x="4357688" y="3295650"/>
          <p14:tracePt t="51350" x="4303713" y="3295650"/>
          <p14:tracePt t="51367" x="4286250" y="3295650"/>
          <p14:tracePt t="51384" x="4259263" y="3295650"/>
          <p14:tracePt t="51401" x="4251325" y="3295650"/>
          <p14:tracePt t="51417" x="4214813" y="3295650"/>
          <p14:tracePt t="51434" x="4197350" y="3295650"/>
          <p14:tracePt t="51451" x="4187825" y="3295650"/>
          <p14:tracePt t="51468" x="4179888" y="3295650"/>
          <p14:tracePt t="51484" x="4179888" y="3303588"/>
          <p14:tracePt t="51501" x="4179888" y="3313113"/>
          <p14:tracePt t="51518" x="4170363" y="3313113"/>
          <p14:tracePt t="51535" x="4170363" y="3322638"/>
          <p14:tracePt t="51555" x="4170363" y="3330575"/>
          <p14:tracePt t="51568" x="4170363" y="3348038"/>
          <p14:tracePt t="51585" x="4170363" y="3357563"/>
          <p14:tracePt t="51602" x="4170363" y="3367088"/>
          <p14:tracePt t="51623" x="4179888" y="3375025"/>
          <p14:tracePt t="51668" x="4187825" y="3375025"/>
          <p14:tracePt t="51690" x="4197350" y="3375025"/>
          <p14:tracePt t="51735" x="4205288" y="3375025"/>
          <p14:tracePt t="51892" x="4224338" y="3375025"/>
          <p14:tracePt t="51915" x="4251325" y="3375025"/>
          <p14:tracePt t="51916" x="4259263" y="3375025"/>
          <p14:tracePt t="51937" x="4268788" y="3375025"/>
          <p14:tracePt t="51939" x="4276725" y="3375025"/>
          <p14:tracePt t="51960" x="4286250" y="3375025"/>
          <p14:tracePt t="52005" x="4295775" y="3375025"/>
          <p14:tracePt t="52006" x="4303713" y="3375025"/>
          <p14:tracePt t="52027" x="4313238" y="3375025"/>
          <p14:tracePt t="52037" x="4340225" y="3375025"/>
          <p14:tracePt t="52054" x="4340225" y="3384550"/>
          <p14:tracePt t="52365" x="4340225" y="3402013"/>
          <p14:tracePt t="52366" x="4340225" y="3419475"/>
          <p14:tracePt t="52387" x="4348163" y="3438525"/>
          <p14:tracePt t="52389" x="4367213" y="3455988"/>
          <p14:tracePt t="52410" x="4375150" y="3482975"/>
          <p14:tracePt t="52422" x="4375150" y="3500438"/>
          <p14:tracePt t="52439" x="4375150" y="3544888"/>
          <p14:tracePt t="52456" x="4375150" y="3554413"/>
          <p14:tracePt t="52477" x="4375150" y="3562350"/>
          <p14:tracePt t="52489" x="4375150" y="3589338"/>
          <p14:tracePt t="52506" x="4375150" y="3598863"/>
          <p14:tracePt t="52523" x="4375150" y="3616325"/>
          <p14:tracePt t="52540" x="4384675" y="3625850"/>
          <p14:tracePt t="52557" x="4384675" y="3633788"/>
          <p14:tracePt t="52573" x="4384675" y="3643313"/>
          <p14:tracePt t="52613" x="4384675" y="3652838"/>
          <p14:tracePt t="52657" x="4384675" y="3660775"/>
          <p14:tracePt t="53660" x="4384675" y="3670300"/>
          <p14:tracePt t="53737" x="4384675" y="3679825"/>
          <p14:tracePt t="53739" x="4384675" y="3687763"/>
          <p14:tracePt t="53761" x="4384675" y="3697288"/>
          <p14:tracePt t="53784" x="4384675" y="3679825"/>
          <p14:tracePt t="53941" x="4384675" y="3670300"/>
          <p14:tracePt t="53986" x="4384675" y="3660775"/>
          <p14:tracePt t="54031" x="4384675" y="3652838"/>
          <p14:tracePt t="54052" x="4384675" y="3643313"/>
          <p14:tracePt t="54074" x="4384675" y="3625850"/>
          <p14:tracePt t="54086" x="4384675" y="3616325"/>
          <p14:tracePt t="54097" x="4384675" y="3608388"/>
          <p14:tracePt t="54108" x="4384675" y="3598863"/>
          <p14:tracePt t="54119" x="4394200" y="3598863"/>
          <p14:tracePt t="54142" x="4402138" y="3598863"/>
          <p14:tracePt t="54153" x="4402138" y="3589338"/>
          <p14:tracePt t="54165" x="4402138" y="3581400"/>
          <p14:tracePt t="54182" x="4402138" y="3571875"/>
          <p14:tracePt t="54199" x="4411663" y="3571875"/>
          <p14:tracePt t="54221" x="4419600" y="3562350"/>
          <p14:tracePt t="54243" x="4429125" y="3554413"/>
          <p14:tracePt t="54255" x="4438650" y="3544888"/>
          <p14:tracePt t="54277" x="4446588" y="3544888"/>
          <p14:tracePt t="54367" x="4456113" y="3536950"/>
          <p14:tracePt t="54389" x="4465638" y="3536950"/>
          <p14:tracePt t="54401" x="4473575" y="3536950"/>
          <p14:tracePt t="54435" x="4483100" y="3536950"/>
          <p14:tracePt t="54446" x="4491038" y="3536950"/>
          <p14:tracePt t="54457" x="4510088" y="3527425"/>
          <p14:tracePt t="54480" x="4518025" y="3517900"/>
          <p14:tracePt t="54491" x="4527550" y="3517900"/>
          <p14:tracePt t="54502" x="4537075" y="3517900"/>
          <p14:tracePt t="54547" x="4554538" y="3517900"/>
          <p14:tracePt t="54615" x="4562475" y="3509963"/>
          <p14:tracePt t="54626" x="4572000" y="3509963"/>
          <p14:tracePt t="54637" x="4581525" y="3509963"/>
          <p14:tracePt t="54705" x="4589463" y="3509963"/>
          <p14:tracePt t="54750" x="4598988" y="3509963"/>
          <p14:tracePt t="54761" x="4608513" y="3509963"/>
          <p14:tracePt t="54828" x="4616450" y="3509963"/>
          <p14:tracePt t="54851" x="4625975" y="3509963"/>
          <p14:tracePt t="54907" x="4633913" y="3509963"/>
          <p14:tracePt t="54919" x="4643438" y="3509963"/>
          <p14:tracePt t="54930" x="4652963" y="3509963"/>
          <p14:tracePt t="54941" x="4643438" y="3509963"/>
          <p14:tracePt t="55672" x="4633913" y="3509963"/>
          <p14:tracePt t="55683" x="4598988" y="3554413"/>
          <p14:tracePt t="55706" x="4562475" y="3598863"/>
          <p14:tracePt t="55707" x="4518025" y="3660775"/>
          <p14:tracePt t="55728" x="4473575" y="3732213"/>
          <p14:tracePt t="55740" x="4375150" y="3884613"/>
          <p14:tracePt t="55757" x="4367213" y="3938588"/>
          <p14:tracePt t="55774" x="4357688" y="3990975"/>
          <p14:tracePt t="55790" x="4340225" y="4044950"/>
          <p14:tracePt t="55807" x="4340225" y="4098925"/>
          <p14:tracePt t="55824" x="4340225" y="4116388"/>
          <p14:tracePt t="55841" x="4340225" y="4143375"/>
          <p14:tracePt t="55857" x="4340225" y="4160838"/>
          <p14:tracePt t="55874" x="4348163" y="4187825"/>
          <p14:tracePt t="55891" x="4348163" y="4214813"/>
          <p14:tracePt t="55909" x="4348163" y="4241800"/>
          <p14:tracePt t="55924" x="4357688" y="4286250"/>
          <p14:tracePt t="55941" x="4394200" y="4367213"/>
          <p14:tracePt t="55958" x="4419600" y="4429125"/>
          <p14:tracePt t="55976" x="4446588" y="4491038"/>
          <p14:tracePt t="55991" x="4500563" y="4598988"/>
          <p14:tracePt t="56008" x="4537075" y="4687888"/>
          <p14:tracePt t="56025" x="4545013" y="4687888"/>
          <p14:tracePt t="56045" x="4554538" y="4687888"/>
          <p14:tracePt t="56067" x="4562475" y="4687888"/>
          <p14:tracePt t="56088" x="4572000" y="4687888"/>
          <p14:tracePt t="56111" x="4572000" y="4679950"/>
          <p14:tracePt t="56223" x="4572000" y="4670425"/>
          <p14:tracePt t="56225" x="4554538" y="4652963"/>
          <p14:tracePt t="56246" x="4545013" y="4643438"/>
          <p14:tracePt t="56259" x="4518025" y="4633913"/>
          <p14:tracePt t="56276" x="4491038" y="4608513"/>
          <p14:tracePt t="56293" x="4483100" y="4608513"/>
          <p14:tracePt t="56314" x="4473575" y="4598988"/>
          <p14:tracePt t="56336" x="4456113" y="4589463"/>
          <p14:tracePt t="56343" x="4446588" y="4589463"/>
          <p14:tracePt t="56360" x="4438650" y="4581525"/>
          <p14:tracePt t="56382" x="4429125" y="4581525"/>
          <p14:tracePt t="56427" x="4419600" y="4581525"/>
          <p14:tracePt t="56448" x="4402138" y="4581525"/>
          <p14:tracePt t="56450" x="4394200" y="4581525"/>
          <p14:tracePt t="56539" x="4384675" y="4581525"/>
          <p14:tracePt t="56561" x="4375150" y="4581525"/>
          <p14:tracePt t="56562" x="4340225" y="4598988"/>
          <p14:tracePt t="56583" x="4313238" y="4616450"/>
          <p14:tracePt t="56594" x="4286250" y="4633913"/>
          <p14:tracePt t="56611" x="4276725" y="4633913"/>
          <p14:tracePt t="56629" x="4259263" y="4643438"/>
          <p14:tracePt t="56645" x="4232275" y="4705350"/>
          <p14:tracePt t="56661" x="4205288" y="4732338"/>
          <p14:tracePt t="56678" x="4197350" y="4732338"/>
          <p14:tracePt t="56696" x="4197350" y="4741863"/>
          <p14:tracePt t="56712" x="4197350" y="4751388"/>
          <p14:tracePt t="56728" x="4197350" y="4759325"/>
          <p14:tracePt t="56745" x="4197350" y="4768850"/>
          <p14:tracePt t="56763" x="4197350" y="4786313"/>
          <p14:tracePt t="56786" x="4197350" y="4795838"/>
          <p14:tracePt t="56795" x="4197350" y="4803775"/>
          <p14:tracePt t="56812" x="4197350" y="4822825"/>
          <p14:tracePt t="56831" x="4197350" y="4840288"/>
          <p14:tracePt t="56846" x="4205288" y="4848225"/>
          <p14:tracePt t="56862" x="4205288" y="4875213"/>
          <p14:tracePt t="56879" x="4214813" y="4875213"/>
          <p14:tracePt t="56900" x="4214813" y="4884738"/>
          <p14:tracePt t="56913" x="4241800" y="4911725"/>
          <p14:tracePt t="56929" x="4251325" y="4938713"/>
          <p14:tracePt t="56946" x="4259263" y="4938713"/>
          <p14:tracePt t="56966" x="4268788" y="4946650"/>
          <p14:tracePt t="56980" x="4286250" y="4973638"/>
          <p14:tracePt t="56996" x="4313238" y="4983163"/>
          <p14:tracePt t="57013" x="4330700" y="4991100"/>
          <p14:tracePt t="57033" x="4357688" y="4991100"/>
          <p14:tracePt t="57047" x="4375150" y="5010150"/>
          <p14:tracePt t="57063" x="4402138" y="5018088"/>
          <p14:tracePt t="57080" x="4419600" y="5018088"/>
          <p14:tracePt t="57123" x="4446588" y="5018088"/>
          <p14:tracePt t="57125" x="4473575" y="5027613"/>
          <p14:tracePt t="57146" x="4500563" y="5037138"/>
          <p14:tracePt t="57147" x="4527550" y="5037138"/>
          <p14:tracePt t="57168" x="4554538" y="5037138"/>
          <p14:tracePt t="57181" x="4581525" y="5037138"/>
          <p14:tracePt t="57197" x="4589463" y="5037138"/>
          <p14:tracePt t="57214" x="4598988" y="5037138"/>
          <p14:tracePt t="57231" x="4643438" y="5027613"/>
          <p14:tracePt t="57248" x="4697413" y="5000625"/>
          <p14:tracePt t="57265" x="4705350" y="4991100"/>
          <p14:tracePt t="57281" x="4714875" y="4973638"/>
          <p14:tracePt t="57298" x="4741863" y="4946650"/>
          <p14:tracePt t="57315" x="4751388" y="4929188"/>
          <p14:tracePt t="57332" x="4776788" y="4894263"/>
          <p14:tracePt t="57348" x="4786313" y="4875213"/>
          <p14:tracePt t="57365" x="4795838" y="4857750"/>
          <p14:tracePt t="57382" x="4795838" y="4830763"/>
          <p14:tracePt t="57398" x="4795838" y="4776788"/>
          <p14:tracePt t="57415" x="4813300" y="4724400"/>
          <p14:tracePt t="57432" x="4822825" y="4687888"/>
          <p14:tracePt t="57450" x="4822825" y="4660900"/>
          <p14:tracePt t="57466" x="4822825" y="4633913"/>
          <p14:tracePt t="57483" x="4822825" y="4616450"/>
          <p14:tracePt t="57499" x="4822825" y="4562475"/>
          <p14:tracePt t="57516" x="4813300" y="4500563"/>
          <p14:tracePt t="57533" x="4795838" y="4473575"/>
          <p14:tracePt t="57549" x="4786313" y="4438650"/>
          <p14:tracePt t="57566" x="4776788" y="4419600"/>
          <p14:tracePt t="57583" x="4776788" y="4402138"/>
          <p14:tracePt t="57600" x="4768850" y="4394200"/>
          <p14:tracePt t="57618" x="4759325" y="4384675"/>
          <p14:tracePt t="57633" x="4751388" y="4375150"/>
          <p14:tracePt t="57652" x="4741863" y="4375150"/>
          <p14:tracePt t="57674" x="4732338" y="4375150"/>
          <p14:tracePt t="57686" x="4732338" y="4367213"/>
          <p14:tracePt t="57700" x="4724400" y="4357688"/>
          <p14:tracePt t="57717" x="4687888" y="4348163"/>
          <p14:tracePt t="57734" x="4670425" y="4340225"/>
          <p14:tracePt t="57750" x="4643438" y="4340225"/>
          <p14:tracePt t="57767" x="4616450" y="4340225"/>
          <p14:tracePt t="57787" x="4589463" y="4340225"/>
          <p14:tracePt t="57801" x="4491038" y="4340225"/>
          <p14:tracePt t="57817" x="4438650" y="4348163"/>
          <p14:tracePt t="57834" x="4394200" y="4357688"/>
          <p14:tracePt t="57855" x="4357688" y="4367213"/>
          <p14:tracePt t="57868" x="4348163" y="4367213"/>
          <p14:tracePt t="57884" x="4330700" y="4384675"/>
          <p14:tracePt t="57901" x="4322763" y="4384675"/>
          <p14:tracePt t="57918" x="4322763" y="4394200"/>
          <p14:tracePt t="58012" x="4322763" y="4402138"/>
          <p14:tracePt t="58170" x="4322763" y="4411663"/>
          <p14:tracePt t="58181" x="4322763" y="4419600"/>
          <p14:tracePt t="58192" x="4322763" y="4429125"/>
          <p14:tracePt t="58203" x="4295775" y="4438650"/>
          <p14:tracePt t="58219" x="4268788" y="4446588"/>
          <p14:tracePt t="58236" x="4205288" y="4473575"/>
          <p14:tracePt t="58253" x="4125913" y="4510088"/>
          <p14:tracePt t="58270" x="3973513" y="4572000"/>
          <p14:tracePt t="58287" x="3902075" y="4589463"/>
          <p14:tracePt t="58303" x="3652838" y="4633913"/>
          <p14:tracePt t="58320" x="3581400" y="4643438"/>
          <p14:tracePt t="58337" x="3394075" y="4660900"/>
          <p14:tracePt t="58354" x="3286125" y="4670425"/>
          <p14:tracePt t="58370" x="3044825" y="4670425"/>
          <p14:tracePt t="58387" x="2919413" y="4670425"/>
          <p14:tracePt t="58404" x="2670175" y="4670425"/>
          <p14:tracePt t="58421" x="2536825" y="4670425"/>
          <p14:tracePt t="58437" x="2438400" y="4670425"/>
          <p14:tracePt t="58454" x="2428875" y="4670425"/>
          <p14:tracePt t="58471" x="2393950" y="4670425"/>
          <p14:tracePt t="58507" x="2347913" y="4660900"/>
          <p14:tracePt t="58518" x="2286000" y="4652963"/>
          <p14:tracePt t="58530" x="2224088" y="4643438"/>
          <p14:tracePt t="58541" x="2152650" y="4633913"/>
          <p14:tracePt t="58554" x="2081213" y="4625975"/>
          <p14:tracePt t="58571" x="2000250" y="4625975"/>
          <p14:tracePt t="58588" x="1973263" y="4625975"/>
          <p14:tracePt t="58605" x="1911350" y="4625975"/>
          <p14:tracePt t="58622" x="1874838" y="4625975"/>
          <p14:tracePt t="58638" x="1625600" y="4608513"/>
          <p14:tracePt t="58655" x="1536700" y="4608513"/>
          <p14:tracePt t="58672" x="1419225" y="4608513"/>
          <p14:tracePt t="58689" x="1393825" y="4608513"/>
          <p14:tracePt t="58705" x="1384300" y="4608513"/>
          <p14:tracePt t="58743" x="1366838" y="4608513"/>
          <p14:tracePt t="58754" x="1347788" y="4608513"/>
          <p14:tracePt t="58766" x="1303338" y="4608513"/>
          <p14:tracePt t="58777" x="1250950" y="4608513"/>
          <p14:tracePt t="58789" x="1214438" y="4598988"/>
          <p14:tracePt t="58806" x="1152525" y="4589463"/>
          <p14:tracePt t="58823" x="1133475" y="4589463"/>
          <p14:tracePt t="58839" x="1116013" y="4581525"/>
          <p14:tracePt t="58912" x="1098550" y="4581525"/>
          <p14:tracePt t="58923" x="1071563" y="4581525"/>
          <p14:tracePt t="58935" x="1054100" y="4581525"/>
          <p14:tracePt t="58946" x="1036638" y="4581525"/>
          <p14:tracePt t="58957" x="1017588" y="4581525"/>
          <p14:tracePt t="58973" x="1000125" y="4572000"/>
          <p14:tracePt t="59047" x="990600" y="4562475"/>
          <p14:tracePt t="59058" x="973138" y="4562475"/>
          <p14:tracePt t="59069" x="955675" y="4562475"/>
          <p14:tracePt t="59081" x="919163" y="4554538"/>
          <p14:tracePt t="59092" x="893763" y="4554538"/>
          <p14:tracePt t="59108" x="857250" y="4545013"/>
          <p14:tracePt t="59124" x="812800" y="4537075"/>
          <p14:tracePt t="59142" x="803275" y="4537075"/>
          <p14:tracePt t="59158" x="795338" y="4537075"/>
          <p14:tracePt t="59216" x="795338" y="4527550"/>
          <p14:tracePt t="59250" x="795338" y="4518025"/>
          <p14:tracePt t="59351" x="785813" y="4510088"/>
          <p14:tracePt t="59352" x="785813" y="4500563"/>
          <p14:tracePt t="59407" x="785813" y="4491038"/>
          <p14:tracePt t="59430" x="785813" y="4483100"/>
          <p14:tracePt t="59452" x="776288" y="4473575"/>
          <p14:tracePt t="59463" x="768350" y="4465638"/>
          <p14:tracePt t="59553" x="758825" y="4456113"/>
          <p14:tracePt t="59576" x="750888" y="4456113"/>
          <p14:tracePt t="59587" x="750888" y="4446588"/>
          <p14:tracePt t="59610" x="750888" y="4438650"/>
          <p14:tracePt t="59611" x="741363" y="4429125"/>
          <p14:tracePt t="59633" x="731838" y="4419600"/>
          <p14:tracePt t="59666" x="731838" y="4411663"/>
          <p14:tracePt t="59699" x="723900" y="4411663"/>
          <p14:tracePt t="59711" x="714375" y="4402138"/>
          <p14:tracePt t="59722" x="704850" y="4402138"/>
          <p14:tracePt t="59756" x="687388" y="4402138"/>
          <p14:tracePt t="59757" x="679450" y="4402138"/>
          <p14:tracePt t="59824" x="679450" y="4394200"/>
          <p14:tracePt t="59846" x="669925" y="4394200"/>
          <p14:tracePt t="60003" x="660400" y="4394200"/>
          <p14:tracePt t="60026" x="642938" y="4394200"/>
          <p14:tracePt t="60048" x="633413" y="4394200"/>
          <p14:tracePt t="60050" x="615950" y="4394200"/>
          <p14:tracePt t="60071" x="598488" y="4394200"/>
          <p14:tracePt t="60079" x="554038" y="4394200"/>
          <p14:tracePt t="60096" x="554038" y="4402138"/>
          <p14:tracePt t="60116" x="544513" y="4402138"/>
          <p14:tracePt t="60130" x="536575" y="4402138"/>
          <p14:tracePt t="60146" x="536575" y="4411663"/>
          <p14:tracePt t="60251" x="544513" y="4411663"/>
          <p14:tracePt t="60588" x="561975" y="4411663"/>
          <p14:tracePt t="60590" x="581025" y="4411663"/>
          <p14:tracePt t="60611" x="608013" y="4411663"/>
          <p14:tracePt t="60615" x="633413" y="4411663"/>
          <p14:tracePt t="60633" x="660400" y="4411663"/>
          <p14:tracePt t="60649" x="714375" y="4429125"/>
          <p14:tracePt t="60666" x="857250" y="4429125"/>
          <p14:tracePt t="60683" x="946150" y="4429125"/>
          <p14:tracePt t="60701" x="1027113" y="4429125"/>
          <p14:tracePt t="60716" x="1108075" y="4429125"/>
          <p14:tracePt t="60733" x="1116013" y="4429125"/>
          <p14:tracePt t="60749" x="1179513" y="4429125"/>
          <p14:tracePt t="60766" x="1276350" y="4429125"/>
          <p14:tracePt t="60783" x="1322388" y="4429125"/>
          <p14:tracePt t="60802" x="1384300" y="4429125"/>
          <p14:tracePt t="60816" x="1465263" y="4429125"/>
          <p14:tracePt t="60833" x="1509713" y="4429125"/>
          <p14:tracePt t="60850" x="1527175" y="4429125"/>
          <p14:tracePt t="60870" x="1536700" y="4429125"/>
          <p14:tracePt t="60883" x="1554163" y="4429125"/>
          <p14:tracePt t="60900" x="1562100" y="4429125"/>
          <p14:tracePt t="61017" x="1544638" y="4429125"/>
          <p14:tracePt t="61241" x="1517650" y="4429125"/>
          <p14:tracePt t="61242" x="1411288" y="4429125"/>
          <p14:tracePt t="61263" x="1295400" y="4429125"/>
          <p14:tracePt t="61269" x="1089025" y="4429125"/>
          <p14:tracePt t="61286" x="866775" y="4429125"/>
          <p14:tracePt t="61302" x="795338" y="4429125"/>
          <p14:tracePt t="61319" x="687388" y="4429125"/>
          <p14:tracePt t="61336" x="660400" y="4429125"/>
          <p14:tracePt t="61352" x="625475" y="4429125"/>
          <p14:tracePt t="61369" x="615950" y="4429125"/>
          <p14:tracePt t="61386" x="598488" y="4429125"/>
          <p14:tracePt t="61403" x="588963" y="4429125"/>
          <p14:tracePt t="61420" x="608013" y="4429125"/>
          <p14:tracePt t="61747" x="615950" y="4429125"/>
          <p14:tracePt t="61769" x="625475" y="4429125"/>
          <p14:tracePt t="61792" x="633413" y="4429125"/>
          <p14:tracePt t="61803" x="642938" y="4419600"/>
          <p14:tracePt t="61893" x="642938" y="4411663"/>
          <p14:tracePt t="61905" x="652463" y="4411663"/>
          <p14:tracePt t="61938" x="660400" y="4402138"/>
          <p14:tracePt t="61950" x="660400" y="4394200"/>
          <p14:tracePt t="61972" x="660400" y="4384675"/>
          <p14:tracePt t="62017" x="660400" y="4375150"/>
          <p14:tracePt t="62051" x="660400" y="4367213"/>
          <p14:tracePt t="62073" x="660400" y="4357688"/>
          <p14:tracePt t="62118" x="660400" y="4348163"/>
          <p14:tracePt t="62130" x="660400" y="4340225"/>
          <p14:tracePt t="62220" x="652463" y="4340225"/>
          <p14:tracePt t="62310" x="652463" y="4330700"/>
          <p14:tracePt t="62737" x="660400" y="4330700"/>
          <p14:tracePt t="63052" x="669925" y="4330700"/>
          <p14:tracePt t="63097" x="704850" y="4313238"/>
          <p14:tracePt t="63108" x="741363" y="4286250"/>
          <p14:tracePt t="63120" x="785813" y="4268788"/>
          <p14:tracePt t="63131" x="830263" y="4251325"/>
          <p14:tracePt t="63145" x="830263" y="4241800"/>
          <p14:tracePt t="63162" x="847725" y="4224338"/>
          <p14:tracePt t="63179" x="847725" y="4214813"/>
          <p14:tracePt t="63195" x="847725" y="4197350"/>
          <p14:tracePt t="63212" x="866775" y="4170363"/>
          <p14:tracePt t="63229" x="919163" y="4116388"/>
          <p14:tracePt t="63246" x="965200" y="4071938"/>
          <p14:tracePt t="63263" x="1027113" y="4000500"/>
          <p14:tracePt t="63279" x="1044575" y="3983038"/>
          <p14:tracePt t="63296" x="1098550" y="3919538"/>
          <p14:tracePt t="63313" x="1143000" y="3875088"/>
          <p14:tracePt t="63330" x="1214438" y="3786188"/>
          <p14:tracePt t="63346" x="1258888" y="3732213"/>
          <p14:tracePt t="63363" x="1339850" y="3643313"/>
          <p14:tracePt t="63380" x="1374775" y="3608388"/>
          <p14:tracePt t="63396" x="1401763" y="3571875"/>
          <p14:tracePt t="63413" x="1419225" y="3562350"/>
          <p14:tracePt t="63430" x="1446213" y="3544888"/>
          <p14:tracePt t="63447" x="1465263" y="3536950"/>
          <p14:tracePt t="63468" x="1473200" y="3517900"/>
          <p14:tracePt t="63480" x="1517650" y="3490913"/>
          <p14:tracePt t="63497" x="1554163" y="3473450"/>
          <p14:tracePt t="63514" x="1660525" y="3419475"/>
          <p14:tracePt t="63531" x="1679575" y="3419475"/>
          <p14:tracePt t="63547" x="1697038" y="3402013"/>
          <p14:tracePt t="63564" x="1714500" y="3394075"/>
          <p14:tracePt t="63581" x="1724025" y="3394075"/>
          <p14:tracePt t="63598" x="1751013" y="3348038"/>
          <p14:tracePt t="63615" x="1768475" y="3348038"/>
          <p14:tracePt t="63631" x="1785938" y="3340100"/>
          <p14:tracePt t="63648" x="1795463" y="3340100"/>
          <p14:tracePt t="63716" x="1803400" y="3340100"/>
          <p14:tracePt t="63727" x="1803400" y="3330575"/>
          <p14:tracePt t="63738" x="1812925" y="3330575"/>
          <p14:tracePt t="63773" x="1822450" y="3322638"/>
          <p14:tracePt t="63794" x="1830388" y="3313113"/>
          <p14:tracePt t="63806" x="1866900" y="3303588"/>
          <p14:tracePt t="63828" x="1893888" y="3286125"/>
          <p14:tracePt t="63830" x="1901825" y="3286125"/>
          <p14:tracePt t="63986" x="1911350" y="3286125"/>
          <p14:tracePt t="64031" x="1919288" y="3286125"/>
          <p14:tracePt t="64053" x="1928813" y="3286125"/>
          <p14:tracePt t="64054" x="1938338" y="3286125"/>
          <p14:tracePt t="64077" x="1946275" y="3286125"/>
          <p14:tracePt t="64100" x="1955800" y="3276600"/>
          <p14:tracePt t="64121" x="1973263" y="3276600"/>
          <p14:tracePt t="64122" x="1990725" y="3276600"/>
          <p14:tracePt t="64143" x="2009775" y="3276600"/>
          <p14:tracePt t="64151" x="2044700" y="3276600"/>
          <p14:tracePt t="64168" x="2054225" y="3268663"/>
          <p14:tracePt t="64188" x="2062163" y="3268663"/>
          <p14:tracePt t="64201" x="2071688" y="3268663"/>
          <p14:tracePt t="64257" x="2089150" y="3268663"/>
          <p14:tracePt t="64301" x="2108200" y="3268663"/>
          <p14:tracePt t="64302" x="2143125" y="3268663"/>
          <p14:tracePt t="64323" x="2179638" y="3268663"/>
          <p14:tracePt t="64335" x="2224088" y="3268663"/>
          <p14:tracePt t="64352" x="2241550" y="3268663"/>
          <p14:tracePt t="64368" x="2259013" y="3268663"/>
          <p14:tracePt t="64385" x="2276475" y="3268663"/>
          <p14:tracePt t="64402" x="2286000" y="3268663"/>
          <p14:tracePt t="64481" x="2295525" y="3268663"/>
          <p14:tracePt t="64492" x="2303463" y="3268663"/>
          <p14:tracePt t="64503" x="2312988" y="3268663"/>
          <p14:tracePt t="64515" x="2330450" y="3268663"/>
          <p14:tracePt t="64526" x="2357438" y="3268663"/>
          <p14:tracePt t="64539" x="2393950" y="3268663"/>
          <p14:tracePt t="64553" x="2428875" y="3268663"/>
          <p14:tracePt t="64569" x="2465388" y="3268663"/>
          <p14:tracePt t="64586" x="2473325" y="3268663"/>
          <p14:tracePt t="64638" x="2482850" y="3268663"/>
          <p14:tracePt t="64661" x="2490788" y="3268663"/>
          <p14:tracePt t="64672" x="2500313" y="3268663"/>
          <p14:tracePt t="64875" x="2509838" y="3268663"/>
          <p14:tracePt t="64886" x="2517775" y="3268663"/>
          <p14:tracePt t="64897" x="2527300" y="3268663"/>
          <p14:tracePt t="64953" x="2544763" y="3268663"/>
          <p14:tracePt t="64976" x="2554288" y="3268663"/>
          <p14:tracePt t="64987" x="2562225" y="3268663"/>
          <p14:tracePt t="64998" x="2571750" y="3268663"/>
          <p14:tracePt t="65043" x="2589213" y="3268663"/>
          <p14:tracePt t="65066" x="2598738" y="3268663"/>
          <p14:tracePt t="65077" x="2633663" y="3268663"/>
          <p14:tracePt t="65088" x="2670175" y="3268663"/>
          <p14:tracePt t="65099" x="2679700" y="3268663"/>
          <p14:tracePt t="65111" x="2687638" y="3268663"/>
          <p14:tracePt t="65133" x="2697163" y="3268663"/>
          <p14:tracePt t="65144" x="2705100" y="3268663"/>
          <p14:tracePt t="65279" x="2714625" y="3268663"/>
          <p14:tracePt t="65302" x="2741613" y="3268663"/>
          <p14:tracePt t="65403" x="2768600" y="3268663"/>
          <p14:tracePt t="65415" x="2776538" y="3268663"/>
          <p14:tracePt t="65426" x="2786063" y="3268663"/>
          <p14:tracePt t="65437" x="2786063" y="3276600"/>
          <p14:tracePt t="66068" x="2786063" y="3357563"/>
          <p14:tracePt t="66089" x="2786063" y="3438525"/>
          <p14:tracePt t="66101" x="2786063" y="3571875"/>
          <p14:tracePt t="66112" x="2786063" y="3705225"/>
          <p14:tracePt t="66123" x="2786063" y="3894138"/>
          <p14:tracePt t="66134" x="2786063" y="4089400"/>
          <p14:tracePt t="66146" x="2786063" y="4224338"/>
          <p14:tracePt t="66161" x="2786063" y="4357688"/>
          <p14:tracePt t="66179" x="2786063" y="4527550"/>
          <p14:tracePt t="66195" x="2786063" y="4562475"/>
          <p14:tracePt t="66211" x="2786063" y="4660900"/>
          <p14:tracePt t="66228" x="2776538" y="4724400"/>
          <p14:tracePt t="66246" x="2776538" y="4776788"/>
          <p14:tracePt t="66262" x="2776538" y="4848225"/>
          <p14:tracePt t="66278" x="2795588" y="5000625"/>
          <p14:tracePt t="66295" x="2803525" y="5072063"/>
          <p14:tracePt t="66312" x="2847975" y="5224463"/>
          <p14:tracePt t="66329" x="2867025" y="5313363"/>
          <p14:tracePt t="66345" x="2938463" y="5527675"/>
          <p14:tracePt t="66362" x="2990850" y="5661025"/>
          <p14:tracePt t="66379" x="3098800" y="5867400"/>
          <p14:tracePt t="66396" x="3133725" y="5956300"/>
          <p14:tracePt t="66412" x="3197225" y="6089650"/>
          <p14:tracePt t="66429" x="3224213" y="6134100"/>
          <p14:tracePt t="66446" x="3241675" y="6170613"/>
          <p14:tracePt t="66463" x="3241675" y="6188075"/>
          <p14:tracePt t="66479" x="3251200" y="6215063"/>
          <p14:tracePt t="66496" x="3251200" y="6224588"/>
          <p14:tracePt t="66513" x="3259138" y="6232525"/>
          <p14:tracePt t="66530" x="3259138" y="6251575"/>
          <p14:tracePt t="66546" x="3268663" y="6286500"/>
          <p14:tracePt t="66563" x="3276600" y="6313488"/>
          <p14:tracePt t="66580" x="3286125" y="6367463"/>
          <p14:tracePt t="66597" x="3295650" y="6384925"/>
          <p14:tracePt t="66613" x="3313113" y="6419850"/>
          <p14:tracePt t="66630" x="3313113" y="6429375"/>
          <p14:tracePt t="66647" x="3330575" y="6438900"/>
          <p14:tracePt t="66664" x="3330575" y="6456363"/>
          <p14:tracePt t="66681" x="3330575" y="6473825"/>
          <p14:tracePt t="66697" x="3340100" y="6491288"/>
          <p14:tracePt t="66714" x="3348038" y="6491288"/>
          <p14:tracePt t="66731" x="3357563" y="6500813"/>
          <p14:tracePt t="66748" x="3375025" y="6510338"/>
          <p14:tracePt t="66748" x="3384550" y="6527800"/>
          <p14:tracePt t="66765" x="3402013" y="6537325"/>
          <p14:tracePt t="66781" x="3411538" y="6537325"/>
          <p14:tracePt t="66798" x="3419475" y="6537325"/>
          <p14:tracePt t="66814" x="3455988" y="6545263"/>
          <p14:tracePt t="66832" x="3490913" y="6554788"/>
          <p14:tracePt t="66848" x="3544888" y="6554788"/>
          <p14:tracePt t="66865" x="3643313" y="6554788"/>
          <p14:tracePt t="66882" x="3687763" y="6554788"/>
          <p14:tracePt t="66898" x="3714750" y="6554788"/>
          <p14:tracePt t="66915" x="3732213" y="6554788"/>
          <p14:tracePt t="66932" x="3768725" y="6554788"/>
          <p14:tracePt t="66949" x="3776663" y="6554788"/>
          <p14:tracePt t="66965" x="3830638" y="6554788"/>
          <p14:tracePt t="66982" x="3848100" y="6554788"/>
          <p14:tracePt t="66999" x="3902075" y="6554788"/>
          <p14:tracePt t="67016" x="3929063" y="6554788"/>
          <p14:tracePt t="67032" x="3946525" y="6554788"/>
          <p14:tracePt t="67049" x="3973513" y="6545263"/>
          <p14:tracePt t="67066" x="4017963" y="6518275"/>
          <p14:tracePt t="67082" x="4054475" y="6510338"/>
          <p14:tracePt t="67099" x="4089400" y="6465888"/>
          <p14:tracePt t="67116" x="4108450" y="6429375"/>
          <p14:tracePt t="67133" x="4143375" y="6384925"/>
          <p14:tracePt t="67150" x="4160838" y="6357938"/>
          <p14:tracePt t="67166" x="4197350" y="6276975"/>
          <p14:tracePt t="67183" x="4214813" y="6251575"/>
          <p14:tracePt t="67200" x="4251325" y="6161088"/>
          <p14:tracePt t="67216" x="4259263" y="6108700"/>
          <p14:tracePt t="67233" x="4276725" y="5983288"/>
          <p14:tracePt t="67250" x="4276725" y="5956300"/>
          <p14:tracePt t="67267" x="4276725" y="5884863"/>
          <p14:tracePt t="67284" x="4276725" y="5840413"/>
          <p14:tracePt t="67300" x="4276725" y="5759450"/>
          <p14:tracePt t="67317" x="4276725" y="5724525"/>
          <p14:tracePt t="67334" x="4268788" y="5653088"/>
          <p14:tracePt t="67351" x="4259263" y="5626100"/>
          <p14:tracePt t="67367" x="4259263" y="5581650"/>
          <p14:tracePt t="67384" x="4241800" y="5554663"/>
          <p14:tracePt t="67401" x="4214813" y="5510213"/>
          <p14:tracePt t="67418" x="4205288" y="5500688"/>
          <p14:tracePt t="67434" x="4143375" y="5456238"/>
          <p14:tracePt t="67451" x="4098925" y="5419725"/>
          <p14:tracePt t="67468" x="4010025" y="5357813"/>
          <p14:tracePt t="67485" x="3973513" y="5330825"/>
          <p14:tracePt t="67501" x="3857625" y="5276850"/>
          <p14:tracePt t="67518" x="3795713" y="5268913"/>
          <p14:tracePt t="67535" x="3732213" y="5259388"/>
          <p14:tracePt t="67552" x="3652838" y="5241925"/>
          <p14:tracePt t="67568" x="3616325" y="5241925"/>
          <p14:tracePt t="67585" x="3527425" y="5232400"/>
          <p14:tracePt t="67602" x="3482975" y="5224463"/>
          <p14:tracePt t="67619" x="3375025" y="5224463"/>
          <p14:tracePt t="67635" x="3357563" y="5224463"/>
          <p14:tracePt t="67652" x="3322638" y="5224463"/>
          <p14:tracePt t="67669" x="3303588" y="5224463"/>
          <p14:tracePt t="67686" x="3295650" y="5232400"/>
          <p14:tracePt t="67703" x="3268663" y="5251450"/>
          <p14:tracePt t="67719" x="3205163" y="5313363"/>
          <p14:tracePt t="67736" x="3179763" y="5357813"/>
          <p14:tracePt t="67753" x="3133725" y="5446713"/>
          <p14:tracePt t="67770" x="3116263" y="5473700"/>
          <p14:tracePt t="67786" x="3098800" y="5527675"/>
          <p14:tracePt t="67803" x="3098800" y="5554663"/>
          <p14:tracePt t="67820" x="3081338" y="5653088"/>
          <p14:tracePt t="67837" x="3081338" y="5705475"/>
          <p14:tracePt t="67853" x="3081338" y="5795963"/>
          <p14:tracePt t="67870" x="3081338" y="5830888"/>
          <p14:tracePt t="67887" x="3081338" y="5840413"/>
          <p14:tracePt t="67903" x="3081338" y="5867400"/>
          <p14:tracePt t="67920" x="3089275" y="5929313"/>
          <p14:tracePt t="67937" x="3108325" y="5973763"/>
          <p14:tracePt t="67954" x="3125788" y="6054725"/>
          <p14:tracePt t="67971" x="3125788" y="6062663"/>
          <p14:tracePt t="67987" x="3143250" y="6089650"/>
          <p14:tracePt t="68004" x="3143250" y="6099175"/>
          <p14:tracePt t="68021" x="3160713" y="6143625"/>
          <p14:tracePt t="68038" x="3170238" y="6143625"/>
          <p14:tracePt t="68058" x="3170238" y="6153150"/>
          <p14:tracePt t="68071" x="3197225" y="6180138"/>
          <p14:tracePt t="68088" x="3241675" y="6205538"/>
          <p14:tracePt t="68105" x="3259138" y="6215063"/>
          <p14:tracePt t="68126" x="3276600" y="6215063"/>
          <p14:tracePt t="68138" x="3303588" y="6232525"/>
          <p14:tracePt t="68155" x="3313113" y="6232525"/>
          <p14:tracePt t="68171" x="3330575" y="6242050"/>
          <p14:tracePt t="68188" x="3340100" y="6242050"/>
          <p14:tracePt t="68217" x="3357563" y="6251575"/>
          <p14:tracePt t="68239" x="3375025" y="6259513"/>
          <p14:tracePt t="68240" x="3411538" y="6259513"/>
          <p14:tracePt t="68261" x="3455988" y="6269038"/>
          <p14:tracePt t="68273" x="3465513" y="6269038"/>
          <p14:tracePt t="68289" x="3473450" y="6269038"/>
          <p14:tracePt t="68307" x="3482975" y="6276975"/>
          <p14:tracePt t="68328" x="3500438" y="6286500"/>
          <p14:tracePt t="68339" x="3509963" y="6286500"/>
          <p14:tracePt t="68356" x="3517900" y="6286500"/>
          <p14:tracePt t="68418" x="3527425" y="6286500"/>
          <p14:tracePt t="68419" x="3554413" y="6286500"/>
          <p14:tracePt t="68441" x="3589338" y="6286500"/>
          <p14:tracePt t="68442" x="3608388" y="6286500"/>
          <p14:tracePt t="68463" x="3625850" y="6286500"/>
          <p14:tracePt t="68473" x="3660775" y="6286500"/>
          <p14:tracePt t="68490" x="3687763" y="6286500"/>
          <p14:tracePt t="68508" x="3705225" y="6276975"/>
          <p14:tracePt t="68523" x="3714750" y="6276975"/>
          <p14:tracePt t="68540" x="3741738" y="6251575"/>
          <p14:tracePt t="68557" x="3759200" y="6242050"/>
          <p14:tracePt t="68576" x="3776663" y="6224588"/>
          <p14:tracePt t="68590" x="3822700" y="6197600"/>
          <p14:tracePt t="68607" x="3848100" y="6143625"/>
          <p14:tracePt t="68624" x="3875088" y="6116638"/>
          <p14:tracePt t="68643" x="3894138" y="6099175"/>
          <p14:tracePt t="68657" x="3929063" y="6018213"/>
          <p14:tracePt t="68674" x="3938588" y="5956300"/>
          <p14:tracePt t="68691" x="3956050" y="5919788"/>
          <p14:tracePt t="68711" x="3973513" y="5875338"/>
          <p14:tracePt t="68724" x="3973513" y="5822950"/>
          <p14:tracePt t="68741" x="3973513" y="5795963"/>
          <p14:tracePt t="68758" x="3973513" y="5786438"/>
          <p14:tracePt t="68778" x="3973513" y="5776913"/>
          <p14:tracePt t="68791" x="3973513" y="5768975"/>
          <p14:tracePt t="68808" x="3973513" y="5751513"/>
          <p14:tracePt t="68825" x="3965575" y="5751513"/>
          <p14:tracePt t="69476" x="3946525" y="5751513"/>
          <p14:tracePt t="69477" x="3929063" y="5768975"/>
          <p14:tracePt t="69498" x="3911600" y="5786438"/>
          <p14:tracePt t="69512" x="3840163" y="5848350"/>
          <p14:tracePt t="69529" x="3813175" y="5875338"/>
          <p14:tracePt t="69545" x="3803650" y="5875338"/>
          <p14:tracePt t="69589" x="3803650" y="5884863"/>
          <p14:tracePt t="69611" x="3803650" y="5894388"/>
          <p14:tracePt t="69612" x="3803650" y="5902325"/>
          <p14:tracePt t="69724" x="3803650" y="5911850"/>
          <p14:tracePt t="69814" x="3795713" y="5911850"/>
          <p14:tracePt t="69903" x="3795713" y="5919788"/>
          <p14:tracePt t="69905" x="3786188" y="5919788"/>
          <p14:tracePt t="70128" x="3786188" y="5929313"/>
          <p14:tracePt t="71039" x="3786188" y="5938838"/>
          <p14:tracePt t="71107" x="3786188" y="5946775"/>
          <p14:tracePt t="71152" x="3786188" y="5956300"/>
          <p14:tracePt t="71154" x="3786188" y="5965825"/>
          <p14:tracePt t="71176" x="3786188" y="5973763"/>
          <p14:tracePt t="71231" x="3776663" y="5973763"/>
          <p14:tracePt t="71264" x="3776663" y="5983288"/>
          <p14:tracePt t="71276" x="3776663" y="5991225"/>
          <p14:tracePt t="71287" x="3776663" y="6000750"/>
          <p14:tracePt t="71310" x="3776663" y="6010275"/>
          <p14:tracePt t="71332" x="3776663" y="6018213"/>
          <p14:tracePt t="71343" x="3768725" y="6018213"/>
          <p14:tracePt t="71355" x="3759200" y="6018213"/>
          <p14:tracePt t="71366" x="3751263" y="6027738"/>
          <p14:tracePt t="71433" x="3741738" y="6037263"/>
          <p14:tracePt t="71478" x="3732213" y="6037263"/>
          <p14:tracePt t="71490" x="3732213" y="6045200"/>
          <p14:tracePt t="71523" x="3724275" y="6045200"/>
          <p14:tracePt t="71557" x="3714750" y="6045200"/>
          <p14:tracePt t="71579" x="3705225" y="6045200"/>
          <p14:tracePt t="71602" x="3697288" y="6045200"/>
          <p14:tracePt t="71613" x="3687763" y="6054725"/>
          <p14:tracePt t="71647" x="3679825" y="6054725"/>
          <p14:tracePt t="71658" x="3670300" y="6062663"/>
          <p14:tracePt t="71669" x="3670300" y="6072188"/>
          <p14:tracePt t="71681" x="3660775" y="6072188"/>
          <p14:tracePt t="71692" x="3652838" y="6072188"/>
          <p14:tracePt t="71707" x="3652838" y="6081713"/>
          <p14:tracePt t="71723" x="3652838" y="6089650"/>
          <p14:tracePt t="71740" x="3643313" y="6089650"/>
          <p14:tracePt t="71757" x="3643313" y="6099175"/>
          <p14:tracePt t="71774" x="3643313" y="6108700"/>
          <p14:tracePt t="72910" x="3633788" y="6116638"/>
          <p14:tracePt t="73773" x="3625850" y="6126163"/>
          <p14:tracePt t="73775" x="3625850" y="6134100"/>
          <p14:tracePt t="73796" x="3625850" y="6143625"/>
          <p14:tracePt t="73801" x="3616325" y="6153150"/>
          <p14:tracePt t="73819" x="3608388" y="6161088"/>
          <p14:tracePt t="73834" x="3598863" y="6170613"/>
          <p14:tracePt t="73852" x="3598863" y="6180138"/>
          <p14:tracePt t="73932" x="3589338" y="6188075"/>
          <p14:tracePt t="73953" x="3581400" y="6188075"/>
          <p14:tracePt t="73954" x="3571875" y="6188075"/>
          <p14:tracePt t="74111" x="3562350" y="6188075"/>
          <p14:tracePt t="74112" x="3554413" y="6188075"/>
          <p14:tracePt t="74134" x="3544888" y="6188075"/>
          <p14:tracePt t="74774" x="3536950" y="6197600"/>
          <p14:tracePt t="74786" x="3527425" y="6215063"/>
          <p14:tracePt t="74808" x="3527425" y="6224588"/>
          <p14:tracePt t="74819" x="3517900" y="6232525"/>
          <p14:tracePt t="74831" x="3509963" y="6251575"/>
          <p14:tracePt t="74842" x="3509963" y="6259513"/>
          <p14:tracePt t="74887" x="3500438" y="6259513"/>
          <p14:tracePt t="74910" x="3500438" y="6269038"/>
          <p14:tracePt t="74921" x="3490913" y="6276975"/>
          <p14:tracePt t="74943" x="3490913" y="6269038"/>
          <p14:tracePt t="75258" x="3490913" y="6259513"/>
          <p14:tracePt t="75269" x="3482975" y="6232525"/>
          <p14:tracePt t="75281" x="3473450" y="6215063"/>
          <p14:tracePt t="75292" x="3473450" y="6205538"/>
          <p14:tracePt t="75309" x="3473450" y="6170613"/>
          <p14:tracePt t="75326" x="3473450" y="6153150"/>
          <p14:tracePt t="75342" x="3473450" y="6143625"/>
          <p14:tracePt t="75359" x="3473450" y="6099175"/>
          <p14:tracePt t="75377" x="3473450" y="6072188"/>
          <p14:tracePt t="75393" x="3473450" y="6018213"/>
          <p14:tracePt t="75409" x="3473450" y="5991225"/>
          <p14:tracePt t="75427" x="3473450" y="5965825"/>
          <p14:tracePt t="75443" x="3482975" y="5929313"/>
          <p14:tracePt t="75460" x="3482975" y="5911850"/>
          <p14:tracePt t="75476" x="3482975" y="5902325"/>
          <p14:tracePt t="75494" x="3482975" y="5875338"/>
          <p14:tracePt t="75510" x="3482975" y="5840413"/>
          <p14:tracePt t="75527" x="3482975" y="5768975"/>
          <p14:tracePt t="75543" x="3482975" y="5705475"/>
          <p14:tracePt t="75562" x="3482975" y="5643563"/>
          <p14:tracePt t="75577" x="3500438" y="5537200"/>
          <p14:tracePt t="75594" x="3500438" y="5419725"/>
          <p14:tracePt t="75610" x="3500438" y="5367338"/>
          <p14:tracePt t="75630" x="3500438" y="5322888"/>
          <p14:tracePt t="75644" x="3500438" y="5259388"/>
          <p14:tracePt t="75661" x="3500438" y="5224463"/>
          <p14:tracePt t="75678" x="3500438" y="5187950"/>
          <p14:tracePt t="75697" x="3500438" y="5153025"/>
          <p14:tracePt t="75711" x="3509963" y="5089525"/>
          <p14:tracePt t="75728" x="3509963" y="5018088"/>
          <p14:tracePt t="75744" x="3517900" y="4973638"/>
          <p14:tracePt t="75764" x="3527425" y="4938713"/>
          <p14:tracePt t="75778" x="3527425" y="4902200"/>
          <p14:tracePt t="75795" x="3527425" y="4848225"/>
          <p14:tracePt t="75811" x="3536950" y="4813300"/>
          <p14:tracePt t="75832" x="3544888" y="4786313"/>
          <p14:tracePt t="75845" x="3544888" y="4751388"/>
          <p14:tracePt t="75862" x="3544888" y="4705350"/>
          <p14:tracePt t="75878" x="3544888" y="4697413"/>
          <p14:tracePt t="75901" x="3544888" y="4687888"/>
          <p14:tracePt t="75923" x="3544888" y="4705350"/>
          <p14:tracePt t="76508" x="3544888" y="4724400"/>
          <p14:tracePt t="76530" x="3544888" y="4741863"/>
          <p14:tracePt t="76531" x="3544888" y="4751388"/>
          <p14:tracePt t="76552" x="3544888" y="4776788"/>
          <p14:tracePt t="76574" x="3544888" y="4803775"/>
          <p14:tracePt t="76582" x="3544888" y="4840288"/>
          <p14:tracePt t="76599" x="3544888" y="4867275"/>
          <p14:tracePt t="76619" x="3544888" y="4902200"/>
          <p14:tracePt t="76632" x="3544888" y="4973638"/>
          <p14:tracePt t="76649" x="3544888" y="5072063"/>
          <p14:tracePt t="76666" x="3544888" y="5116513"/>
          <p14:tracePt t="76687" x="3544888" y="5170488"/>
          <p14:tracePt t="76699" x="3562350" y="5295900"/>
          <p14:tracePt t="76716" x="3562350" y="5357813"/>
          <p14:tracePt t="76733" x="3562350" y="5419725"/>
          <p14:tracePt t="76750" x="3562350" y="5545138"/>
          <p14:tracePt t="76766" x="3562350" y="5661025"/>
          <p14:tracePt t="76783" x="3571875" y="5732463"/>
          <p14:tracePt t="76800" x="3581400" y="5795963"/>
          <p14:tracePt t="76817" x="3581400" y="5848350"/>
          <p14:tracePt t="76834" x="3581400" y="5902325"/>
          <p14:tracePt t="76850" x="3581400" y="5938838"/>
          <p14:tracePt t="76867" x="3581400" y="5973763"/>
          <p14:tracePt t="76884" x="3581400" y="6027738"/>
          <p14:tracePt t="76901" x="3581400" y="6072188"/>
          <p14:tracePt t="76917" x="3581400" y="6081713"/>
          <p14:tracePt t="76936" x="3581400" y="6089650"/>
          <p14:tracePt t="76957" x="3581400" y="6099175"/>
          <p14:tracePt t="76967" x="3581400" y="6108700"/>
          <p14:tracePt t="76985" x="3581400" y="6116638"/>
          <p14:tracePt t="77024" x="3581400" y="6126163"/>
          <p14:tracePt t="78160" x="3571875" y="6126163"/>
          <p14:tracePt t="78668" x="3562350" y="6134100"/>
          <p14:tracePt t="78712" x="3554413" y="6143625"/>
          <p14:tracePt t="78713" x="3544888" y="6153150"/>
          <p14:tracePt t="78734" x="3544888" y="6161088"/>
          <p14:tracePt t="78746" x="3536950" y="6161088"/>
          <p14:tracePt t="78760" x="3527425" y="6161088"/>
          <p14:tracePt t="78777" x="3527425" y="6180138"/>
          <p14:tracePt t="78794" x="3527425" y="6188075"/>
          <p14:tracePt t="78892" x="3517900" y="6188075"/>
          <p14:tracePt t="78926" x="3517900" y="6197600"/>
          <p14:tracePt t="78937" x="3509963" y="6197600"/>
          <p14:tracePt t="78948" x="3509963" y="6205538"/>
          <p14:tracePt t="78961" x="3509963" y="6215063"/>
          <p14:tracePt t="78978" x="3500438" y="6224588"/>
          <p14:tracePt t="78995" x="3500438" y="6197600"/>
          <p14:tracePt t="79522" x="3517900" y="6161088"/>
          <p14:tracePt t="79533" x="3536950" y="6089650"/>
          <p14:tracePt t="79544" x="3554413" y="6010275"/>
          <p14:tracePt t="79556" x="3571875" y="5911850"/>
          <p14:tracePt t="79567" x="3598863" y="5813425"/>
          <p14:tracePt t="79581" x="3625850" y="5724525"/>
          <p14:tracePt t="79598" x="3679825" y="5500688"/>
          <p14:tracePt t="79615" x="3697288" y="5357813"/>
          <p14:tracePt t="79631" x="3759200" y="5133975"/>
          <p14:tracePt t="79648" x="3786188" y="5018088"/>
          <p14:tracePt t="79665" x="3840163" y="4768850"/>
          <p14:tracePt t="79682" x="3857625" y="4643438"/>
          <p14:tracePt t="79698" x="3902075" y="4446588"/>
          <p14:tracePt t="79716" x="3919538" y="4348163"/>
          <p14:tracePt t="79732" x="3956050" y="4187825"/>
          <p14:tracePt t="79749" x="3973513" y="4116388"/>
          <p14:tracePt t="79765" x="4010025" y="3990975"/>
          <p14:tracePt t="79782" x="4027488" y="3938588"/>
          <p14:tracePt t="79803" x="4044950" y="3884613"/>
          <p14:tracePt t="79816" x="4062413" y="3830638"/>
          <p14:tracePt t="79833" x="4081463" y="3776663"/>
          <p14:tracePt t="79849" x="4098925" y="3724275"/>
          <p14:tracePt t="79866" x="4116388" y="3697288"/>
          <p14:tracePt t="79882" x="4125913" y="3660775"/>
          <p14:tracePt t="79900" x="4143375" y="3625850"/>
          <p14:tracePt t="79916" x="4160838" y="3544888"/>
          <p14:tracePt t="79934" x="4160838" y="3509963"/>
          <p14:tracePt t="79950" x="4170363" y="3465513"/>
          <p14:tracePt t="79967" x="4214813" y="3313113"/>
          <p14:tracePt t="79983" x="4251325" y="3143250"/>
          <p14:tracePt t="80000" x="4259263" y="3081338"/>
          <p14:tracePt t="80018" x="4268788" y="3017838"/>
          <p14:tracePt t="80034" x="4286250" y="2938463"/>
          <p14:tracePt t="80050" x="4286250" y="2911475"/>
          <p14:tracePt t="80067" x="4286250" y="2901950"/>
          <p14:tracePt t="80084" x="4295775" y="2884488"/>
          <p14:tracePt t="80101" x="4313238" y="2847975"/>
          <p14:tracePt t="80117" x="4340225" y="2822575"/>
          <p14:tracePt t="80134" x="4340225" y="2813050"/>
          <p14:tracePt t="80152" x="4340225" y="2795588"/>
          <p14:tracePt t="80168" x="4357688" y="2768600"/>
          <p14:tracePt t="80184" x="4384675" y="2732088"/>
          <p14:tracePt t="80201" x="4419600" y="2687638"/>
          <p14:tracePt t="80220" x="4456113" y="2643188"/>
          <p14:tracePt t="80234" x="4483100" y="2608263"/>
          <p14:tracePt t="80251" x="4483100" y="2598738"/>
          <p14:tracePt t="80332" x="4491038" y="2589213"/>
          <p14:tracePt t="80444" x="4510088" y="2581275"/>
          <p14:tracePt t="80446" x="4518025" y="2581275"/>
          <p14:tracePt t="80558" x="4527550" y="2581275"/>
          <p14:tracePt t="80624" x="4537075" y="2589213"/>
          <p14:tracePt t="80681" x="4537075" y="2598738"/>
          <p14:tracePt t="80682" x="4545013" y="2616200"/>
          <p14:tracePt t="80703" x="4554538" y="2643188"/>
          <p14:tracePt t="80705" x="4554538" y="2652713"/>
          <p14:tracePt t="80727" x="4554538" y="2660650"/>
          <p14:tracePt t="80749" x="4554538" y="2670175"/>
          <p14:tracePt t="80771" x="4554538" y="2679700"/>
          <p14:tracePt t="80772" x="4554538" y="2705100"/>
          <p14:tracePt t="80793" x="4554538" y="2724150"/>
          <p14:tracePt t="80804" x="4554538" y="2776538"/>
          <p14:tracePt t="80821" x="4554538" y="2795588"/>
          <p14:tracePt t="80838" x="4554538" y="2813050"/>
          <p14:tracePt t="80854" x="4554538" y="2840038"/>
          <p14:tracePt t="80871" x="4554538" y="2857500"/>
          <p14:tracePt t="80906" x="4554538" y="2874963"/>
          <p14:tracePt t="80907" x="4554538" y="2894013"/>
          <p14:tracePt t="80928" x="4554538" y="2901950"/>
          <p14:tracePt t="80938" x="4554538" y="2928938"/>
          <p14:tracePt t="80955" x="4554538" y="2946400"/>
          <p14:tracePt t="80973" x="4554538" y="2965450"/>
          <p14:tracePt t="80988" x="4554538" y="3000375"/>
          <p14:tracePt t="81005" x="4554538" y="3027363"/>
          <p14:tracePt t="81022" x="4554538" y="3044825"/>
          <p14:tracePt t="81041" x="4554538" y="3062288"/>
          <p14:tracePt t="81055" x="4554538" y="3160713"/>
          <p14:tracePt t="81072" x="4545013" y="3241675"/>
          <p14:tracePt t="81089" x="4545013" y="3259138"/>
          <p14:tracePt t="81108" x="4545013" y="3276600"/>
          <p14:tracePt t="81122" x="4537075" y="3340100"/>
          <p14:tracePt t="81139" x="4537075" y="3438525"/>
          <p14:tracePt t="81156" x="4537075" y="3509963"/>
          <p14:tracePt t="81176" x="4537075" y="3581400"/>
          <p14:tracePt t="81189" x="4518025" y="3687763"/>
          <p14:tracePt t="81206" x="4518025" y="3741738"/>
          <p14:tracePt t="81223" x="4518025" y="3768725"/>
          <p14:tracePt t="81243" x="4518025" y="3795713"/>
          <p14:tracePt t="81256" x="4500563" y="3830638"/>
          <p14:tracePt t="81273" x="4500563" y="3875088"/>
          <p14:tracePt t="81290" x="4500563" y="3884613"/>
          <p14:tracePt t="81311" x="4500563" y="3894138"/>
          <p14:tracePt t="81323" x="4500563" y="3919538"/>
          <p14:tracePt t="81340" x="4500563" y="3946525"/>
          <p14:tracePt t="81357" x="4500563" y="3965575"/>
          <p14:tracePt t="81378" x="4500563" y="3983038"/>
          <p14:tracePt t="81391" x="4500563" y="4010025"/>
          <p14:tracePt t="81407" x="4491038" y="4017963"/>
          <p14:tracePt t="81424" x="4491038" y="4027488"/>
          <p14:tracePt t="81441" x="4491038" y="4054475"/>
          <p14:tracePt t="81458" x="4491038" y="4062413"/>
          <p14:tracePt t="81474" x="4491038" y="4071938"/>
          <p14:tracePt t="81491" x="4473575" y="4081463"/>
          <p14:tracePt t="81626" x="4456113" y="4089400"/>
          <p14:tracePt t="81627" x="4384675" y="4152900"/>
          <p14:tracePt t="81648" x="4303713" y="4214813"/>
          <p14:tracePt t="81659" x="4071938" y="4446588"/>
          <p14:tracePt t="81675" x="4010025" y="4500563"/>
          <p14:tracePt t="81693" x="3938588" y="4562475"/>
          <p14:tracePt t="81709" x="3697288" y="4830763"/>
          <p14:tracePt t="81726" x="3554413" y="5037138"/>
          <p14:tracePt t="81742" x="3517900" y="5126038"/>
          <p14:tracePt t="81761" x="3473450" y="5214938"/>
          <p14:tracePt t="81776" x="3438525" y="5340350"/>
          <p14:tracePt t="81793" x="3419475" y="5419725"/>
          <p14:tracePt t="81810" x="3419475" y="5438775"/>
          <p14:tracePt t="81828" x="3419475" y="5456238"/>
          <p14:tracePt t="81843" x="3419475" y="5500688"/>
          <p14:tracePt t="81860" x="3419475" y="5510213"/>
          <p14:tracePt t="81876" x="3411538" y="5518150"/>
          <p14:tracePt t="81897" x="3411538" y="5537200"/>
          <p14:tracePt t="81918" x="3411538" y="5554663"/>
          <p14:tracePt t="81927" x="3411538" y="5572125"/>
          <p14:tracePt t="81943" x="3411538" y="5634038"/>
          <p14:tracePt t="81961" x="3411538" y="5705475"/>
          <p14:tracePt t="81977" x="3411538" y="5741988"/>
          <p14:tracePt t="81997" x="3411538" y="5759450"/>
          <p14:tracePt t="82013" x="3411538" y="5786438"/>
          <p14:tracePt t="82027" x="3411538" y="5795963"/>
          <p14:tracePt t="82044" x="3411538" y="5803900"/>
          <p14:tracePt t="82076" x="3411538" y="5813425"/>
          <p14:tracePt t="82077" x="3411538" y="5830888"/>
          <p14:tracePt t="82098" x="3411538" y="5857875"/>
          <p14:tracePt t="82111" x="3419475" y="5894388"/>
          <p14:tracePt t="82128" x="3419475" y="5938838"/>
          <p14:tracePt t="82145" x="3429000" y="5946775"/>
          <p14:tracePt t="82167" x="3429000" y="5956300"/>
          <p14:tracePt t="82189" x="3429000" y="5965825"/>
          <p14:tracePt t="82257" x="3429000" y="5973763"/>
          <p14:tracePt t="82278" x="3429000" y="5983288"/>
          <p14:tracePt t="82301" x="3429000" y="5991225"/>
          <p14:tracePt t="82323" x="3438525" y="6000750"/>
          <p14:tracePt t="82325" x="3438525" y="6010275"/>
          <p14:tracePt t="82460" x="3438525" y="6018213"/>
          <p14:tracePt t="82482" x="3438525" y="6027738"/>
          <p14:tracePt t="82549" x="3438525" y="6037263"/>
          <p14:tracePt t="82593" x="3446463" y="6037263"/>
          <p14:tracePt t="82729" x="3455988" y="6037263"/>
          <p14:tracePt t="82886" x="3465513" y="6027738"/>
          <p14:tracePt t="82908" x="3465513" y="6018213"/>
          <p14:tracePt t="82931" x="3465513" y="6010275"/>
          <p14:tracePt t="82976" x="3473450" y="6000750"/>
          <p14:tracePt t="82998" x="3482975" y="5991225"/>
          <p14:tracePt t="83009" x="3482975" y="5983288"/>
          <p14:tracePt t="83021" x="3482975" y="5973763"/>
          <p14:tracePt t="83032" x="3482975" y="5956300"/>
          <p14:tracePt t="83049" x="3490913" y="5938838"/>
          <p14:tracePt t="83066" x="3500438" y="5919788"/>
          <p14:tracePt t="83088" x="3500438" y="5902325"/>
          <p14:tracePt t="83100" x="3509963" y="5894388"/>
          <p14:tracePt t="83116" x="3517900" y="5884863"/>
          <p14:tracePt t="83133" x="3517900" y="5875338"/>
          <p14:tracePt t="83189" x="3527425" y="5867400"/>
          <p14:tracePt t="83212" x="3527425" y="5857875"/>
          <p14:tracePt t="83257" x="3527425" y="5867400"/>
          <p14:tracePt t="83516" x="3527425" y="5884863"/>
          <p14:tracePt t="83527" x="3527425" y="5894388"/>
          <p14:tracePt t="83539" x="3527425" y="5902325"/>
          <p14:tracePt t="83552" x="3527425" y="5919788"/>
          <p14:tracePt t="83569" x="3527425" y="5929313"/>
          <p14:tracePt t="83585" x="3527425" y="5938838"/>
          <p14:tracePt t="83602" x="3527425" y="5946775"/>
          <p14:tracePt t="83619" x="3527425" y="5956300"/>
          <p14:tracePt t="83636" x="3527425" y="5965825"/>
          <p14:tracePt t="83652" x="3536950" y="5973763"/>
          <p14:tracePt t="83669" x="3536950" y="5983288"/>
          <p14:tracePt t="83686" x="3536950" y="5991225"/>
          <p14:tracePt t="83707" x="3544888" y="6000750"/>
          <p14:tracePt t="83729" x="3554413" y="6010275"/>
          <p14:tracePt t="83763" x="3554413" y="6018213"/>
          <p14:tracePt t="83786" x="3562350" y="6018213"/>
          <p14:tracePt t="83808" x="3581400" y="6018213"/>
          <p14:tracePt t="83831" x="3589338" y="6018213"/>
          <p14:tracePt t="83842" x="3598863" y="6018213"/>
          <p14:tracePt t="83865" x="3608388" y="6018213"/>
          <p14:tracePt t="83876" x="3625850" y="6018213"/>
          <p14:tracePt t="83887" x="3643313" y="6018213"/>
          <p14:tracePt t="83898" x="3660775" y="6018213"/>
          <p14:tracePt t="83909" x="3670300" y="6018213"/>
          <p14:tracePt t="83921" x="3687763" y="6018213"/>
          <p14:tracePt t="83937" x="3697288" y="6018213"/>
          <p14:tracePt t="83954" x="3705225" y="6018213"/>
          <p14:tracePt t="83999" x="3714750" y="6018213"/>
          <p14:tracePt t="84033" x="3724275" y="6018213"/>
          <p14:tracePt t="84146" x="3724275" y="6010275"/>
          <p14:tracePt t="84179" x="3724275" y="6000750"/>
          <p14:tracePt t="84213" x="3724275" y="5991225"/>
          <p14:tracePt t="84236" x="3732213" y="5973763"/>
          <p14:tracePt t="84258" x="3741738" y="5965825"/>
          <p14:tracePt t="84269" x="3741738" y="5956300"/>
          <p14:tracePt t="84281" x="3741738" y="5938838"/>
          <p14:tracePt t="84292" x="3741738" y="5929313"/>
          <p14:tracePt t="84314" x="3751263" y="5929313"/>
          <p14:tracePt t="84337" x="3751263" y="5919788"/>
          <p14:tracePt t="84359" x="3751263" y="5911850"/>
          <p14:tracePt t="84382" x="3751263" y="5902325"/>
          <p14:tracePt t="84393" x="3751263" y="5894388"/>
          <p14:tracePt t="84416" x="3759200" y="5894388"/>
          <p14:tracePt t="84427" x="3759200" y="5884863"/>
          <p14:tracePt t="84461" x="3759200" y="5875338"/>
          <p14:tracePt t="84472" x="3759200" y="5867400"/>
          <p14:tracePt t="84494" x="3768725" y="5867400"/>
          <p14:tracePt t="84506" x="3768725" y="5857875"/>
          <p14:tracePt t="84517" x="3768725" y="5840413"/>
          <p14:tracePt t="85417" x="3768725" y="5822950"/>
          <p14:tracePt t="85418" x="3803650" y="5724525"/>
          <p14:tracePt t="85439" x="3848100" y="5608638"/>
          <p14:tracePt t="85445" x="3902075" y="5465763"/>
          <p14:tracePt t="85462" x="3965575" y="5303838"/>
          <p14:tracePt t="85479" x="4000500" y="5205413"/>
          <p14:tracePt t="85495" x="4160838" y="4687888"/>
          <p14:tracePt t="85513" x="4197350" y="4562475"/>
          <p14:tracePt t="85530" x="4224338" y="4446588"/>
          <p14:tracePt t="85546" x="4259263" y="4295775"/>
          <p14:tracePt t="85563" x="4303713" y="4116388"/>
          <p14:tracePt t="85579" x="4313238" y="4062413"/>
          <p14:tracePt t="85597" x="4322763" y="4010025"/>
          <p14:tracePt t="85613" x="4322763" y="3956050"/>
          <p14:tracePt t="85629" x="4330700" y="3938588"/>
          <p14:tracePt t="85646" x="4330700" y="3919538"/>
          <p14:tracePt t="85665" x="4330700" y="3911600"/>
          <p14:tracePt t="85680" x="4330700" y="3884613"/>
          <p14:tracePt t="85696" x="4340225" y="3848100"/>
          <p14:tracePt t="85713" x="4348163" y="3813175"/>
          <p14:tracePt t="85732" x="4357688" y="3768725"/>
          <p14:tracePt t="85747" x="4394200" y="3643313"/>
          <p14:tracePt t="85763" x="4411663" y="3581400"/>
          <p14:tracePt t="85780" x="4429125" y="3536950"/>
          <p14:tracePt t="85800" x="4446588" y="3482975"/>
          <p14:tracePt t="85814" x="4456113" y="3438525"/>
          <p14:tracePt t="85831" x="4456113" y="3419475"/>
          <p14:tracePt t="85847" x="4456113" y="3411538"/>
          <p14:tracePt t="85979" x="4456113" y="3402013"/>
          <p14:tracePt t="85991" x="4456113" y="3394075"/>
          <p14:tracePt t="86059" x="4456113" y="3384550"/>
          <p14:tracePt t="86104" x="4456113" y="3375025"/>
          <p14:tracePt t="86126" x="4456113" y="3367088"/>
          <p14:tracePt t="86148" x="4456113" y="3357563"/>
          <p14:tracePt t="86171" x="4456113" y="3340100"/>
          <p14:tracePt t="86193" x="4456113" y="3330575"/>
          <p14:tracePt t="86194" x="4456113" y="3322638"/>
          <p14:tracePt t="86216" x="4446588" y="3313113"/>
          <p14:tracePt t="86238" x="4438650" y="3303588"/>
          <p14:tracePt t="86261" x="4438650" y="3295650"/>
          <p14:tracePt t="86262" x="4429125" y="3295650"/>
          <p14:tracePt t="86306" x="4419600" y="3286125"/>
          <p14:tracePt t="86307" x="4419600" y="3276600"/>
          <p14:tracePt t="86329" x="4411663" y="3276600"/>
          <p14:tracePt t="86352" x="4411663" y="3268663"/>
          <p14:tracePt t="86373" x="4402138" y="3251200"/>
          <p14:tracePt t="86375" x="4394200" y="3251200"/>
          <p14:tracePt t="86396" x="4394200" y="3241675"/>
          <p14:tracePt t="86400" x="4384675" y="3241675"/>
          <p14:tracePt t="86441" x="4384675" y="3232150"/>
          <p14:tracePt t="86442" x="4367213" y="3224213"/>
          <p14:tracePt t="86463" x="4357688" y="3224213"/>
          <p14:tracePt t="86467" x="4348163" y="3214688"/>
          <p14:tracePt t="86486" x="4330700" y="3205163"/>
          <p14:tracePt t="86508" x="4322763" y="3197225"/>
          <p14:tracePt t="86518" x="4313238" y="3197225"/>
          <p14:tracePt t="86534" x="4303713" y="3197225"/>
          <p14:tracePt t="86576" x="4295775" y="3197225"/>
          <p14:tracePt t="86598" x="4286250" y="3197225"/>
          <p14:tracePt t="86621" x="4276725" y="3197225"/>
          <p14:tracePt t="86622" x="4268788" y="3197225"/>
          <p14:tracePt t="86688" x="4259263" y="3197225"/>
          <p14:tracePt t="86689" x="4251325" y="3197225"/>
          <p14:tracePt t="86711" x="4241800" y="3197225"/>
          <p14:tracePt t="86801" x="4241800" y="3214688"/>
          <p14:tracePt t="86869" x="4251325" y="3224213"/>
          <p14:tracePt t="86892" x="4259263" y="3232150"/>
          <p14:tracePt t="86913" x="4268788" y="3232150"/>
          <p14:tracePt t="86914" x="4276725" y="3241675"/>
          <p14:tracePt t="86936" x="4286250" y="3251200"/>
          <p14:tracePt t="86938" x="4303713" y="3268663"/>
          <p14:tracePt t="86958" x="4313238" y="3286125"/>
          <p14:tracePt t="86970" x="4330700" y="3313113"/>
          <p14:tracePt t="86986" x="4348163" y="3348038"/>
          <p14:tracePt t="87003" x="4357688" y="3375025"/>
          <p14:tracePt t="87020" x="4357688" y="3384550"/>
          <p14:tracePt t="87038" x="4357688" y="3394075"/>
          <p14:tracePt t="87059" x="4340225" y="3394075"/>
          <p14:tracePt t="87498" x="4330700" y="3402013"/>
          <p14:tracePt t="87499" x="4322763" y="3411538"/>
          <p14:tracePt t="87521" x="4303713" y="3419475"/>
          <p14:tracePt t="87543" x="4286250" y="3429000"/>
          <p14:tracePt t="87554" x="4276725" y="3429000"/>
          <p14:tracePt t="87566" x="4268788" y="3438525"/>
          <p14:tracePt t="87577" x="4268788" y="3446463"/>
          <p14:tracePt t="87590" x="4259263" y="3455988"/>
          <p14:tracePt t="87606" x="4232275" y="3482975"/>
          <p14:tracePt t="87623" x="4224338" y="3500438"/>
          <p14:tracePt t="87640" x="4224338" y="3527425"/>
          <p14:tracePt t="87657" x="4224338" y="3554413"/>
          <p14:tracePt t="87673" x="4224338" y="3589338"/>
          <p14:tracePt t="87690" x="4224338" y="3598863"/>
          <p14:tracePt t="87707" x="4224338" y="3625850"/>
          <p14:tracePt t="87724" x="4224338" y="3633788"/>
          <p14:tracePt t="87740" x="4224338" y="3660775"/>
          <p14:tracePt t="87757" x="4232275" y="3670300"/>
          <p14:tracePt t="87774" x="4241800" y="3697288"/>
          <p14:tracePt t="87791" x="4251325" y="3714750"/>
          <p14:tracePt t="87808" x="4259263" y="3751263"/>
          <p14:tracePt t="87824" x="4268788" y="3759200"/>
          <p14:tracePt t="87841" x="4276725" y="3776663"/>
          <p14:tracePt t="87858" x="4286250" y="3813175"/>
          <p14:tracePt t="87874" x="4295775" y="3830638"/>
          <p14:tracePt t="87891" x="4303713" y="3857625"/>
          <p14:tracePt t="87908" x="4313238" y="3867150"/>
          <p14:tracePt t="87925" x="4330700" y="3902075"/>
          <p14:tracePt t="87941" x="4340225" y="3919538"/>
          <p14:tracePt t="87958" x="4357688" y="3946525"/>
          <p14:tracePt t="87975" x="4367213" y="3956050"/>
          <p14:tracePt t="87992" x="4375150" y="3965575"/>
          <p14:tracePt t="88008" x="4384675" y="3973513"/>
          <p14:tracePt t="88025" x="4394200" y="3983038"/>
          <p14:tracePt t="88042" x="4394200" y="3990975"/>
          <p14:tracePt t="88059" x="4411663" y="4010025"/>
          <p14:tracePt t="88076" x="4419600" y="4010025"/>
          <p14:tracePt t="88094" x="4419600" y="4017963"/>
          <p14:tracePt t="88109" x="4429125" y="4017963"/>
          <p14:tracePt t="88151" x="4438650" y="4017963"/>
          <p14:tracePt t="88196" x="4446588" y="4027488"/>
          <p14:tracePt t="88218" x="4446588" y="4037013"/>
          <p14:tracePt t="88229" x="4456113" y="4037013"/>
          <p14:tracePt t="88241" x="4465638" y="4037013"/>
          <p14:tracePt t="88252" x="4473575" y="4037013"/>
          <p14:tracePt t="88297" x="4483100" y="4037013"/>
          <p14:tracePt t="88342" x="4491038" y="4037013"/>
          <p14:tracePt t="88353" x="4500563" y="4037013"/>
          <p14:tracePt t="88398" x="4510088" y="4037013"/>
          <p14:tracePt t="88421" x="4518025" y="4037013"/>
          <p14:tracePt t="88466" x="4527550" y="4037013"/>
          <p14:tracePt t="88477" x="4537075" y="4037013"/>
          <p14:tracePt t="88488" x="4545013" y="4027488"/>
          <p14:tracePt t="88499" x="4562475" y="4027488"/>
          <p14:tracePt t="88511" x="4572000" y="4027488"/>
          <p14:tracePt t="88528" x="4581525" y="4027488"/>
          <p14:tracePt t="88589" x="4589463" y="4027488"/>
          <p14:tracePt t="88623" x="4589463" y="4017963"/>
          <p14:tracePt t="88634" x="4598988" y="4017963"/>
          <p14:tracePt t="88668" x="4598988" y="4010025"/>
          <p14:tracePt t="88679" x="4608513" y="4000500"/>
          <p14:tracePt t="88691" x="4616450" y="3983038"/>
          <p14:tracePt t="88702" x="4616450" y="3973513"/>
          <p14:tracePt t="88713" x="4625975" y="3956050"/>
          <p14:tracePt t="88729" x="4633913" y="3946525"/>
          <p14:tracePt t="88746" x="4643438" y="3929063"/>
          <p14:tracePt t="88762" x="4643438" y="3911600"/>
          <p14:tracePt t="88792" x="4643438" y="3884613"/>
          <p14:tracePt t="88796" x="4643438" y="3857625"/>
          <p14:tracePt t="88814" x="4643438" y="3830638"/>
          <p14:tracePt t="88829" x="4643438" y="3803650"/>
          <p14:tracePt t="88848" x="4643438" y="3776663"/>
          <p14:tracePt t="88863" x="4633913" y="3751263"/>
          <p14:tracePt t="88880" x="4625975" y="3732213"/>
          <p14:tracePt t="88896" x="4616450" y="3714750"/>
          <p14:tracePt t="88916" x="4608513" y="3705225"/>
          <p14:tracePt t="88930" x="4581525" y="3679825"/>
          <p14:tracePt t="88947" x="4554538" y="3633788"/>
          <p14:tracePt t="88963" x="4554538" y="3625850"/>
          <p14:tracePt t="88983" x="4545013" y="3608388"/>
          <p14:tracePt t="88997" x="4537075" y="3598863"/>
          <p14:tracePt t="89014" x="4527550" y="3598863"/>
          <p14:tracePt t="89051" x="4518025" y="3598863"/>
          <p14:tracePt t="89073" x="4510088" y="3589338"/>
          <p14:tracePt t="89074" x="4500563" y="3581400"/>
          <p14:tracePt t="89096" x="4491038" y="3581400"/>
          <p14:tracePt t="89097" x="4473575" y="3571875"/>
          <p14:tracePt t="89141" x="4465638" y="3562350"/>
          <p14:tracePt t="89142" x="4456113" y="3562350"/>
          <p14:tracePt t="89163" x="4456113" y="3554413"/>
          <p14:tracePt t="89164" x="4456113" y="3544888"/>
          <p14:tracePt t="89187" x="4446588" y="3536950"/>
          <p14:tracePt t="89208" x="4446588" y="3527425"/>
          <p14:tracePt t="89253" x="4446588" y="3517900"/>
          <p14:tracePt t="89591" x="4456113" y="3509963"/>
          <p14:tracePt t="89592" x="4483100" y="3509963"/>
          <p14:tracePt t="89613" x="4500563" y="3500438"/>
          <p14:tracePt t="89617" x="4518025" y="3473450"/>
          <p14:tracePt t="89636" x="4545013" y="3455988"/>
          <p14:tracePt t="89650" x="4562475" y="3455988"/>
          <p14:tracePt t="89667" x="4589463" y="3429000"/>
          <p14:tracePt t="89684" x="4608513" y="3419475"/>
          <p14:tracePt t="89703" x="4633913" y="3402013"/>
          <p14:tracePt t="89717" x="4652963" y="3402013"/>
          <p14:tracePt t="89734" x="4679950" y="3394075"/>
          <p14:tracePt t="89751" x="4679950" y="3384550"/>
          <p14:tracePt t="89771" x="4679950" y="3375025"/>
          <p14:tracePt t="89793" x="4679950" y="3367088"/>
          <p14:tracePt t="89801" x="4687888" y="3367088"/>
          <p14:tracePt t="89818" x="4705350" y="3357563"/>
          <p14:tracePt t="89838" x="4714875" y="3348038"/>
          <p14:tracePt t="89851" x="4724400" y="3348038"/>
          <p14:tracePt t="89883" x="4732338" y="3340100"/>
          <p14:tracePt t="89906" x="4732338" y="3330575"/>
          <p14:tracePt t="89907" x="4751388" y="3330575"/>
          <p14:tracePt t="89928" x="4759325" y="3330575"/>
          <p14:tracePt t="89935" x="4768850" y="3330575"/>
          <p14:tracePt t="89996" x="4776788" y="3330575"/>
          <p14:tracePt t="90018" x="4795838" y="3322638"/>
          <p14:tracePt t="90019" x="4786313" y="3322638"/>
          <p14:tracePt t="90288" x="4776788" y="3322638"/>
          <p14:tracePt t="90289" x="4768850" y="3322638"/>
          <p14:tracePt t="90312" x="4759325" y="3322638"/>
          <p14:tracePt t="90333" x="4751388" y="3322638"/>
          <p14:tracePt t="90337" x="4732338" y="3322638"/>
          <p14:tracePt t="90356" x="4724400" y="3330575"/>
          <p14:tracePt t="90371" x="4679950" y="3340100"/>
          <p14:tracePt t="90388" x="4660900" y="3348038"/>
          <p14:tracePt t="90412" x="4643438" y="3357563"/>
          <p14:tracePt t="90421" x="4608513" y="3375025"/>
          <p14:tracePt t="90438" x="4581525" y="3394075"/>
          <p14:tracePt t="90458" x="4562475" y="3402013"/>
          <p14:tracePt t="90480" x="4554538" y="3411538"/>
          <p14:tracePt t="90488" x="4527550" y="3438525"/>
          <p14:tracePt t="90505" x="4510088" y="3455988"/>
          <p14:tracePt t="90525" x="4500563" y="3473450"/>
          <p14:tracePt t="90538" x="4473575" y="3509963"/>
          <p14:tracePt t="90555" x="4456113" y="3527425"/>
          <p14:tracePt t="90572" x="4446588" y="3554413"/>
          <p14:tracePt t="90589" x="4419600" y="3598863"/>
          <p14:tracePt t="90605" x="4419600" y="3608388"/>
          <p14:tracePt t="90622" x="4419600" y="3652838"/>
          <p14:tracePt t="90639" x="4411663" y="3670300"/>
          <p14:tracePt t="90656" x="4402138" y="3724275"/>
          <p14:tracePt t="90672" x="4402138" y="3759200"/>
          <p14:tracePt t="90689" x="4402138" y="3884613"/>
          <p14:tracePt t="90706" x="4402138" y="3938588"/>
          <p14:tracePt t="90723" x="4402138" y="4010025"/>
          <p14:tracePt t="90739" x="4402138" y="4037013"/>
          <p14:tracePt t="90756" x="4402138" y="4054475"/>
          <p14:tracePt t="90773" x="4402138" y="4062413"/>
          <p14:tracePt t="90790" x="4402138" y="4071938"/>
          <p14:tracePt t="90806" x="4402138" y="4081463"/>
          <p14:tracePt t="90862" x="4402138" y="4089400"/>
          <p14:tracePt t="90907" x="4402138" y="4098925"/>
          <p14:tracePt t="90929" x="4402138" y="4108450"/>
          <p14:tracePt t="90931" x="4411663" y="4108450"/>
          <p14:tracePt t="90952" x="4429125" y="4108450"/>
          <p14:tracePt t="90975" x="4438650" y="4116388"/>
          <p14:tracePt t="90976" x="4456113" y="4125913"/>
          <p14:tracePt t="90997" x="4483100" y="4125913"/>
          <p14:tracePt t="91009" x="4491038" y="4125913"/>
          <p14:tracePt t="91024" x="4500563" y="4125913"/>
          <p14:tracePt t="91041" x="4545013" y="4125913"/>
          <p14:tracePt t="91058" x="4562475" y="4125913"/>
          <p14:tracePt t="91074" x="4616450" y="4125913"/>
          <p14:tracePt t="91092" x="4660900" y="4108450"/>
          <p14:tracePt t="91108" x="4714875" y="4089400"/>
          <p14:tracePt t="91125" x="4759325" y="4071938"/>
          <p14:tracePt t="91141" x="4840288" y="4044950"/>
          <p14:tracePt t="91158" x="4884738" y="4027488"/>
          <p14:tracePt t="91175" x="4946650" y="3990975"/>
          <p14:tracePt t="91192" x="4973638" y="3983038"/>
          <p14:tracePt t="91209" x="5018088" y="3919538"/>
          <p14:tracePt t="91225" x="5037138" y="3884613"/>
          <p14:tracePt t="91242" x="5054600" y="3822700"/>
          <p14:tracePt t="91259" x="5054600" y="3803650"/>
          <p14:tracePt t="91275" x="5054600" y="3768725"/>
          <p14:tracePt t="91292" x="5054600" y="3751263"/>
          <p14:tracePt t="91309" x="5054600" y="3724275"/>
          <p14:tracePt t="91326" x="5054600" y="3714750"/>
          <p14:tracePt t="91343" x="5054600" y="3679825"/>
          <p14:tracePt t="91359" x="5054600" y="3660775"/>
          <p14:tracePt t="91376" x="5054600" y="3633788"/>
          <p14:tracePt t="91393" x="5054600" y="3625850"/>
          <p14:tracePt t="91410" x="5054600" y="3608388"/>
          <p14:tracePt t="91426" x="5054600" y="3598863"/>
          <p14:tracePt t="91447" x="5054600" y="3589338"/>
          <p14:tracePt t="91469" x="5054600" y="3581400"/>
          <p14:tracePt t="91481" x="5045075" y="3571875"/>
          <p14:tracePt t="91503" x="5045075" y="3562350"/>
          <p14:tracePt t="91526" x="5045075" y="3554413"/>
          <p14:tracePt t="91559" x="5045075" y="3544888"/>
          <p14:tracePt t="91571" x="5045075" y="3527425"/>
          <p14:tracePt t="91582" x="5037138" y="3517900"/>
          <p14:tracePt t="91594" x="5027613" y="3509963"/>
          <p14:tracePt t="91611" x="5027613" y="3500438"/>
          <p14:tracePt t="91627" x="5027613" y="3490913"/>
          <p14:tracePt t="91644" x="5027613" y="3482975"/>
          <p14:tracePt t="92660" x="5027613" y="3500438"/>
          <p14:tracePt t="93146" x="5027613" y="3509963"/>
          <p14:tracePt t="93147" x="5037138" y="3536950"/>
          <p14:tracePt t="93168" x="5045075" y="3571875"/>
          <p14:tracePt t="93170" x="5062538" y="3589338"/>
          <p14:tracePt t="93191" x="5072063" y="3608388"/>
          <p14:tracePt t="93202" x="5108575" y="3670300"/>
          <p14:tracePt t="93219" x="5116513" y="3687763"/>
          <p14:tracePt t="93236" x="5133975" y="3705225"/>
          <p14:tracePt t="93253" x="5143500" y="3724275"/>
          <p14:tracePt t="93270" x="5160963" y="3732213"/>
          <p14:tracePt t="93286" x="5180013" y="3732213"/>
          <p14:tracePt t="93303" x="5187950" y="3732213"/>
          <p14:tracePt t="93320" x="5286375" y="3751263"/>
          <p14:tracePt t="93336" x="5394325" y="3751263"/>
          <p14:tracePt t="93353" x="5510213" y="3751263"/>
          <p14:tracePt t="93370" x="5608638" y="3751263"/>
          <p14:tracePt t="93387" x="5643563" y="3751263"/>
          <p14:tracePt t="93404" x="5688013" y="3741738"/>
          <p14:tracePt t="93420" x="5786438" y="3705225"/>
          <p14:tracePt t="93437" x="5938838" y="3670300"/>
          <p14:tracePt t="93454" x="6045200" y="3633788"/>
          <p14:tracePt t="93472" x="6143625" y="3608388"/>
          <p14:tracePt t="93487" x="6242050" y="3589338"/>
          <p14:tracePt t="93504" x="6394450" y="3554413"/>
          <p14:tracePt t="93521" x="6446838" y="3536950"/>
          <p14:tracePt t="93539" x="6500813" y="3517900"/>
          <p14:tracePt t="93554" x="6562725" y="3490913"/>
          <p14:tracePt t="93571" x="6599238" y="3465513"/>
          <p14:tracePt t="93588" x="6616700" y="3446463"/>
          <p14:tracePt t="93607" x="6626225" y="3438525"/>
          <p14:tracePt t="93621" x="6643688" y="3411538"/>
          <p14:tracePt t="93638" x="6653213" y="3384550"/>
          <p14:tracePt t="93655" x="6670675" y="3367088"/>
          <p14:tracePt t="93675" x="6697663" y="3340100"/>
          <p14:tracePt t="93688" x="6705600" y="3322638"/>
          <p14:tracePt t="93705" x="6715125" y="3303588"/>
          <p14:tracePt t="93722" x="6705600" y="3303588"/>
          <p14:tracePt t="93956" x="6688138" y="3295650"/>
          <p14:tracePt t="93957" x="6661150" y="3295650"/>
          <p14:tracePt t="93978" x="6634163" y="3295650"/>
          <p14:tracePt t="93990" x="6491288" y="3295650"/>
          <p14:tracePt t="94007" x="6375400" y="3295650"/>
          <p14:tracePt t="94023" x="6251575" y="3295650"/>
          <p14:tracePt t="94040" x="5956300" y="3295650"/>
          <p14:tracePt t="94057" x="5803900" y="3303588"/>
          <p14:tracePt t="94074" x="5724525" y="3303588"/>
          <p14:tracePt t="94091" x="5634038" y="3303588"/>
          <p14:tracePt t="94107" x="5562600" y="3303588"/>
          <p14:tracePt t="94124" x="5411788" y="3303588"/>
          <p14:tracePt t="94141" x="5295900" y="3303588"/>
          <p14:tracePt t="94158" x="5170488" y="3295650"/>
          <p14:tracePt t="94174" x="4857750" y="3268663"/>
          <p14:tracePt t="94191" x="4581525" y="3224213"/>
          <p14:tracePt t="94208" x="4491038" y="3205163"/>
          <p14:tracePt t="94226" x="4402138" y="3187700"/>
          <p14:tracePt t="94241" x="4276725" y="3152775"/>
          <p14:tracePt t="94258" x="4125913" y="3116263"/>
          <p14:tracePt t="94275" x="4044950" y="3071813"/>
          <p14:tracePt t="94293" x="3973513" y="3036888"/>
          <p14:tracePt t="94308" x="3884613" y="2982913"/>
          <p14:tracePt t="94325" x="3768725" y="2874963"/>
          <p14:tracePt t="94342" x="3714750" y="2830513"/>
          <p14:tracePt t="94361" x="3660775" y="2795588"/>
          <p14:tracePt t="94375" x="3500438" y="2679700"/>
          <p14:tracePt t="94392" x="3340100" y="2562225"/>
          <p14:tracePt t="94409" x="3295650" y="2527300"/>
          <p14:tracePt t="94428" x="3259138" y="2490788"/>
          <p14:tracePt t="94442" x="3143250" y="2393950"/>
          <p14:tracePt t="94459" x="2990850" y="2322513"/>
          <p14:tracePt t="94476" x="2919413" y="2295525"/>
          <p14:tracePt t="94496" x="2857500" y="2259013"/>
          <p14:tracePt t="94509" x="2751138" y="2205038"/>
          <p14:tracePt t="94526" x="2616200" y="2170113"/>
          <p14:tracePt t="94543" x="2544763" y="2170113"/>
          <p14:tracePt t="94563" x="2473325" y="2170113"/>
          <p14:tracePt t="94576" x="2428875" y="2170113"/>
          <p14:tracePt t="94593" x="2303463" y="2170113"/>
          <p14:tracePt t="94610" x="2232025" y="2170113"/>
          <p14:tracePt t="94626" x="2125663" y="2170113"/>
          <p14:tracePt t="94644" x="2054225" y="2179638"/>
          <p14:tracePt t="94660" x="1955800" y="2224088"/>
          <p14:tracePt t="94677" x="1938338" y="2241550"/>
          <p14:tracePt t="94693" x="1839913" y="2357438"/>
          <p14:tracePt t="94710" x="1768475" y="2455863"/>
          <p14:tracePt t="94727" x="1616075" y="2652713"/>
          <p14:tracePt t="94744" x="1536700" y="2741613"/>
          <p14:tracePt t="94760" x="1482725" y="2874963"/>
          <p14:tracePt t="94777" x="1465263" y="2965450"/>
          <p14:tracePt t="94794" x="1455738" y="3179763"/>
          <p14:tracePt t="94811" x="1455738" y="3313113"/>
          <p14:tracePt t="94827" x="1517650" y="3643313"/>
          <p14:tracePt t="94844" x="1554163" y="3751263"/>
          <p14:tracePt t="94861" x="1679575" y="4017963"/>
          <p14:tracePt t="94878" x="1785938" y="4187825"/>
          <p14:tracePt t="94895" x="1990725" y="4384675"/>
          <p14:tracePt t="94911" x="2500313" y="4751388"/>
          <p14:tracePt t="94928" x="2786063" y="4911725"/>
          <p14:tracePt t="94945" x="3071813" y="5045075"/>
          <p14:tracePt t="94962" x="3152775" y="5099050"/>
          <p14:tracePt t="94978" x="3330575" y="5180013"/>
          <p14:tracePt t="94995" x="3429000" y="5205413"/>
          <p14:tracePt t="95012" x="3705225" y="5251450"/>
          <p14:tracePt t="95029" x="3956050" y="5251450"/>
          <p14:tracePt t="95045" x="4295775" y="5251450"/>
          <p14:tracePt t="95062" x="4394200" y="5251450"/>
          <p14:tracePt t="95079" x="4545013" y="5251450"/>
          <p14:tracePt t="95096" x="4562475" y="5251450"/>
          <p14:tracePt t="95113" x="4625975" y="5251450"/>
          <p14:tracePt t="95129" x="4679950" y="5241925"/>
          <p14:tracePt t="95147" x="4803775" y="5241925"/>
          <p14:tracePt t="95163" x="4911725" y="5251450"/>
          <p14:tracePt t="95179" x="5027613" y="5276850"/>
          <p14:tracePt t="95196" x="5340350" y="5322888"/>
          <p14:tracePt t="95213" x="5741988" y="5322888"/>
          <p14:tracePt t="95230" x="5911850" y="5303838"/>
          <p14:tracePt t="95250" x="6072188" y="5276850"/>
          <p14:tracePt t="95263" x="6269038" y="5224463"/>
          <p14:tracePt t="95280" x="6429375" y="5126038"/>
          <p14:tracePt t="95297" x="6483350" y="5054600"/>
          <p14:tracePt t="95317" x="6545263" y="4991100"/>
          <p14:tracePt t="95330" x="6680200" y="4714875"/>
          <p14:tracePt t="95347" x="6715125" y="4589463"/>
          <p14:tracePt t="95364" x="6751638" y="4510088"/>
          <p14:tracePt t="95384" x="6777038" y="4429125"/>
          <p14:tracePt t="95397" x="6813550" y="4303713"/>
          <p14:tracePt t="95414" x="6831013" y="4205288"/>
          <p14:tracePt t="95431" x="6840538" y="4133850"/>
          <p14:tracePt t="95452" x="6848475" y="4071938"/>
          <p14:tracePt t="95464" x="6848475" y="3929063"/>
          <p14:tracePt t="95481" x="6867525" y="3848100"/>
          <p14:tracePt t="95498" x="6884988" y="3776663"/>
          <p14:tracePt t="95514" x="6902450" y="3652838"/>
          <p14:tracePt t="95531" x="6902450" y="3500438"/>
          <p14:tracePt t="95548" x="6902450" y="3419475"/>
          <p14:tracePt t="95565" x="6902450" y="3330575"/>
          <p14:tracePt t="95581" x="6902450" y="3187700"/>
          <p14:tracePt t="95598" x="6902450" y="3108325"/>
          <p14:tracePt t="95615" x="6902450" y="3071813"/>
          <p14:tracePt t="95632" x="6894513" y="3036888"/>
          <p14:tracePt t="95648" x="6875463" y="2928938"/>
          <p14:tracePt t="95666" x="6867525" y="2894013"/>
          <p14:tracePt t="95682" x="6858000" y="2867025"/>
          <p14:tracePt t="95699" x="6848475" y="2847975"/>
          <p14:tracePt t="95715" x="6823075" y="2768600"/>
          <p14:tracePt t="95732" x="6796088" y="2732088"/>
          <p14:tracePt t="95749" x="6786563" y="2714625"/>
          <p14:tracePt t="95767" x="6777038" y="2705100"/>
          <p14:tracePt t="95782" x="6769100" y="2679700"/>
          <p14:tracePt t="95799" x="6742113" y="2670175"/>
          <p14:tracePt t="95816" x="6742113" y="2652713"/>
          <p14:tracePt t="95834" x="6732588" y="2643188"/>
          <p14:tracePt t="95850" x="6688138" y="2616200"/>
          <p14:tracePt t="95866" x="6653213" y="2589213"/>
          <p14:tracePt t="95883" x="6634163" y="2589213"/>
          <p14:tracePt t="95902" x="6626225" y="2589213"/>
          <p14:tracePt t="95917" x="6616700" y="2589213"/>
          <p14:tracePt t="95947" x="6608763" y="2589213"/>
          <p14:tracePt t="95969" x="6599238" y="2589213"/>
          <p14:tracePt t="95992" x="6581775" y="2589213"/>
          <p14:tracePt t="96014" x="6554788" y="2589213"/>
          <p14:tracePt t="96016" x="6537325" y="2589213"/>
          <p14:tracePt t="96037" x="6518275" y="2589213"/>
          <p14:tracePt t="96050" x="6465888" y="2589213"/>
          <p14:tracePt t="96067" x="6456363" y="2598738"/>
          <p14:tracePt t="96084" x="6429375" y="2608263"/>
          <p14:tracePt t="96104" x="6402388" y="2616200"/>
          <p14:tracePt t="96118" x="6313488" y="2643188"/>
          <p14:tracePt t="96134" x="6242050" y="2660650"/>
          <p14:tracePt t="96151" x="6215063" y="2679700"/>
          <p14:tracePt t="96172" x="6197600" y="2687638"/>
          <p14:tracePt t="96184" x="6153150" y="2705100"/>
          <p14:tracePt t="96201" x="6116638" y="2724150"/>
          <p14:tracePt t="96218" x="6072188" y="2751138"/>
          <p14:tracePt t="96235" x="6010275" y="2822575"/>
          <p14:tracePt t="96252" x="5983288" y="2840038"/>
          <p14:tracePt t="96268" x="5946775" y="2894013"/>
          <p14:tracePt t="96285" x="5938838" y="2919413"/>
          <p14:tracePt t="96302" x="5911850" y="2965450"/>
          <p14:tracePt t="96319" x="5894388" y="3009900"/>
          <p14:tracePt t="96335" x="5848350" y="3108325"/>
          <p14:tracePt t="96352" x="5822950" y="3152775"/>
          <p14:tracePt t="96369" x="5795963" y="3187700"/>
          <p14:tracePt t="96386" x="5786438" y="3232150"/>
          <p14:tracePt t="96402" x="5776913" y="3268663"/>
          <p14:tracePt t="96402" x="5776913" y="3286125"/>
          <p14:tracePt t="96420" x="5768975" y="3303588"/>
          <p14:tracePt t="96436" x="5759450" y="3348038"/>
          <p14:tracePt t="96453" x="5741988" y="3446463"/>
          <p14:tracePt t="96469" x="5732463" y="3509963"/>
          <p14:tracePt t="96486" x="5697538" y="3616325"/>
          <p14:tracePt t="96503" x="5688013" y="3670300"/>
          <p14:tracePt t="96520" x="5670550" y="3786188"/>
          <p14:tracePt t="96536" x="5661025" y="3848100"/>
          <p14:tracePt t="96553" x="5643563" y="4044950"/>
          <p14:tracePt t="96570" x="5643563" y="4116388"/>
          <p14:tracePt t="96587" x="5634038" y="4259263"/>
          <p14:tracePt t="96603" x="5626100" y="4340225"/>
          <p14:tracePt t="96620" x="5626100" y="4411663"/>
          <p14:tracePt t="96637" x="5626100" y="4446588"/>
          <p14:tracePt t="96654" x="5626100" y="4537075"/>
          <p14:tracePt t="96670" x="5626100" y="4589463"/>
          <p14:tracePt t="96687" x="5608638" y="4687888"/>
          <p14:tracePt t="96704" x="5608638" y="4759325"/>
          <p14:tracePt t="96721" x="5608638" y="4911725"/>
          <p14:tracePt t="96738" x="5608638" y="4983163"/>
          <p14:tracePt t="96754" x="5608638" y="5153025"/>
          <p14:tracePt t="96771" x="5608638" y="5205413"/>
          <p14:tracePt t="96788" x="5608638" y="5276850"/>
          <p14:tracePt t="96805" x="5608638" y="5303838"/>
          <p14:tracePt t="96821" x="5608638" y="5384800"/>
          <p14:tracePt t="96838" x="5608638" y="5411788"/>
          <p14:tracePt t="96855" x="5616575" y="5500688"/>
          <p14:tracePt t="96871" x="5616575" y="5562600"/>
          <p14:tracePt t="96888" x="5626100" y="5643563"/>
          <p14:tracePt t="96905" x="5626100" y="5661025"/>
          <p14:tracePt t="96922" x="5626100" y="5705475"/>
          <p14:tracePt t="96939" x="5626100" y="5732463"/>
          <p14:tracePt t="96955" x="5643563" y="5795963"/>
          <p14:tracePt t="96972" x="5643563" y="5822950"/>
          <p14:tracePt t="96989" x="5643563" y="5867400"/>
          <p14:tracePt t="97006" x="5643563" y="5884863"/>
          <p14:tracePt t="97022" x="5643563" y="5911850"/>
          <p14:tracePt t="97039" x="5653088" y="5929313"/>
          <p14:tracePt t="97056" x="5653088" y="5956300"/>
          <p14:tracePt t="97072" x="5653088" y="5973763"/>
          <p14:tracePt t="97089" x="5653088" y="6010275"/>
          <p14:tracePt t="97106" x="5661025" y="6027738"/>
          <p14:tracePt t="97123" x="5680075" y="6054725"/>
          <p14:tracePt t="97140" x="5680075" y="6072188"/>
          <p14:tracePt t="97156" x="5680075" y="6099175"/>
          <p14:tracePt t="97174" x="5688013" y="6116638"/>
          <p14:tracePt t="97190" x="5697538" y="6143625"/>
          <p14:tracePt t="97207" x="5705475" y="6153150"/>
          <p14:tracePt t="97223" x="5715000" y="6161088"/>
          <p14:tracePt t="97240" x="5715000" y="6170613"/>
          <p14:tracePt t="97257" x="5732463" y="6188075"/>
          <p14:tracePt t="97274" x="5751513" y="6224588"/>
          <p14:tracePt t="97290" x="5759450" y="6242050"/>
          <p14:tracePt t="97308" x="5768975" y="6259513"/>
          <p14:tracePt t="97324" x="5786438" y="6276975"/>
          <p14:tracePt t="97340" x="5822950" y="6313488"/>
          <p14:tracePt t="97357" x="5840413" y="6330950"/>
          <p14:tracePt t="97374" x="5875338" y="6375400"/>
          <p14:tracePt t="97391" x="5894388" y="6384925"/>
          <p14:tracePt t="97408" x="5911850" y="6402388"/>
          <p14:tracePt t="97424" x="5911850" y="6411913"/>
          <p14:tracePt t="97441" x="5938838" y="6438900"/>
          <p14:tracePt t="97458" x="5973763" y="6456363"/>
          <p14:tracePt t="97475" x="6018213" y="6491288"/>
          <p14:tracePt t="97492" x="6045200" y="6491288"/>
          <p14:tracePt t="97508" x="6062663" y="6510338"/>
          <p14:tracePt t="97525" x="6099175" y="6527800"/>
          <p14:tracePt t="97541" x="6161088" y="6572250"/>
          <p14:tracePt t="97559" x="6188075" y="6581775"/>
          <p14:tracePt t="97575" x="6269038" y="6599238"/>
          <p14:tracePt t="97592" x="6296025" y="6608763"/>
          <p14:tracePt t="97609" x="6340475" y="6616700"/>
          <p14:tracePt t="97626" x="6367463" y="6616700"/>
          <p14:tracePt t="97642" x="6402388" y="6616700"/>
          <p14:tracePt t="97659" x="6411913" y="6616700"/>
          <p14:tracePt t="97676" x="6456363" y="6616700"/>
          <p14:tracePt t="97693" x="6483350" y="6608763"/>
          <p14:tracePt t="97709" x="6562725" y="6589713"/>
          <p14:tracePt t="97726" x="6599238" y="6572250"/>
          <p14:tracePt t="97743" x="6670675" y="6545263"/>
          <p14:tracePt t="97760" x="6705600" y="6527800"/>
          <p14:tracePt t="97776" x="6796088" y="6438900"/>
          <p14:tracePt t="97793" x="6840538" y="6375400"/>
          <p14:tracePt t="97810" x="6938963" y="6251575"/>
          <p14:tracePt t="97826" x="6983413" y="6197600"/>
          <p14:tracePt t="97843" x="7037388" y="6089650"/>
          <p14:tracePt t="97860" x="7054850" y="6010275"/>
          <p14:tracePt t="97877" x="7089775" y="5884863"/>
          <p14:tracePt t="97894" x="7108825" y="5830888"/>
          <p14:tracePt t="97910" x="7170738" y="5626100"/>
          <p14:tracePt t="97927" x="7197725" y="5527675"/>
          <p14:tracePt t="97944" x="7251700" y="5367338"/>
          <p14:tracePt t="97961" x="7269163" y="5303838"/>
          <p14:tracePt t="97977" x="7277100" y="5251450"/>
          <p14:tracePt t="97977" x="7286625" y="5197475"/>
          <p14:tracePt t="97995" x="7304088" y="5133975"/>
          <p14:tracePt t="98011" x="7323138" y="5072063"/>
          <p14:tracePt t="98028" x="7340600" y="4919663"/>
          <p14:tracePt t="98044" x="7348538" y="4822825"/>
          <p14:tracePt t="98061" x="7367588" y="4625975"/>
          <p14:tracePt t="98078" x="7375525" y="4527550"/>
          <p14:tracePt t="98095" x="7402513" y="4330700"/>
          <p14:tracePt t="98111" x="7402513" y="4295775"/>
          <p14:tracePt t="98128" x="7402513" y="4170363"/>
          <p14:tracePt t="98145" x="7402513" y="4081463"/>
          <p14:tracePt t="98161" x="7419975" y="3938588"/>
          <p14:tracePt t="98178" x="7419975" y="3848100"/>
          <p14:tracePt t="98196" x="7419975" y="3687763"/>
          <p14:tracePt t="98212" x="7419975" y="3616325"/>
          <p14:tracePt t="98228" x="7419975" y="3517900"/>
          <p14:tracePt t="98245" x="7419975" y="3482975"/>
          <p14:tracePt t="98262" x="7419975" y="3394075"/>
          <p14:tracePt t="98279" x="7419975" y="3348038"/>
          <p14:tracePt t="98296" x="7412038" y="3268663"/>
          <p14:tracePt t="98312" x="7402513" y="3241675"/>
          <p14:tracePt t="98329" x="7394575" y="3197225"/>
          <p14:tracePt t="98346" x="7394575" y="3170238"/>
          <p14:tracePt t="98363" x="7385050" y="3160713"/>
          <p14:tracePt t="98379" x="7375525" y="3125788"/>
          <p14:tracePt t="98396" x="7348538" y="3071813"/>
          <p14:tracePt t="98413" x="7340600" y="3062288"/>
          <p14:tracePt t="98430" x="7313613" y="3017838"/>
          <p14:tracePt t="98446" x="7313613" y="3000375"/>
          <p14:tracePt t="98463" x="7296150" y="2965450"/>
          <p14:tracePt t="98480" x="7296150" y="2955925"/>
          <p14:tracePt t="98497" x="7277100" y="2946400"/>
          <p14:tracePt t="98514" x="7277100" y="2928938"/>
          <p14:tracePt t="98530" x="7259638" y="2901950"/>
          <p14:tracePt t="98547" x="7242175" y="2894013"/>
          <p14:tracePt t="98564" x="7232650" y="2847975"/>
          <p14:tracePt t="98581" x="7215188" y="2840038"/>
          <p14:tracePt t="98602" x="7205663" y="2830513"/>
          <p14:tracePt t="98614" x="7205663" y="2822575"/>
          <p14:tracePt t="98647" x="7205663" y="2813050"/>
          <p14:tracePt t="98648" x="7197725" y="2813050"/>
          <p14:tracePt t="98669" x="7197725" y="2803525"/>
          <p14:tracePt t="98681" x="7188200" y="2803525"/>
          <p14:tracePt t="98771" x="7180263" y="2795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 smtClean="0"/>
              <a:t>Terima Kasih</a:t>
            </a:r>
            <a:endParaRPr lang="id-ID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Ada pertanyaan?</a:t>
            </a:r>
          </a:p>
          <a:p>
            <a:r>
              <a:rPr lang="id-ID" dirty="0" smtClean="0"/>
              <a:t>Next </a:t>
            </a:r>
            <a:r>
              <a:rPr lang="id-ID" dirty="0"/>
              <a:t>: </a:t>
            </a:r>
            <a:r>
              <a:rPr lang="en-US" dirty="0"/>
              <a:t>Latch, Reset, And </a:t>
            </a:r>
            <a:r>
              <a:rPr lang="en-US" dirty="0" err="1"/>
              <a:t>dan</a:t>
            </a:r>
            <a:r>
              <a:rPr lang="en-US" dirty="0"/>
              <a:t> Or </a:t>
            </a:r>
            <a:endParaRPr lang="id-ID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2"/>
    </mc:Choice>
    <mc:Fallback xmlns="">
      <p:transition spd="slow" advTm="1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</TotalTime>
  <Words>300</Words>
  <Application>Microsoft Office PowerPoint</Application>
  <PresentationFormat>On-screen Show (4:3)</PresentationFormat>
  <Paragraphs>58</Paragraphs>
  <Slides>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Tw Cen MT</vt:lpstr>
      <vt:lpstr>Droplet</vt:lpstr>
      <vt:lpstr>Office Theme</vt:lpstr>
      <vt:lpstr>Sistem PLC - TK3434 (Programmable Logic Controler)</vt:lpstr>
      <vt:lpstr>Topic Outline:</vt:lpstr>
      <vt:lpstr>Electropneumatic relay</vt:lpstr>
      <vt:lpstr>Electropneumatic relay</vt:lpstr>
      <vt:lpstr>Penggunaan Elektropneumatic Relay dengan DAC</vt:lpstr>
      <vt:lpstr>Terima Kasih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Siregar</dc:creator>
  <cp:lastModifiedBy>Simon Siregar</cp:lastModifiedBy>
  <cp:revision>65</cp:revision>
  <dcterms:created xsi:type="dcterms:W3CDTF">2014-10-18T02:13:35Z</dcterms:created>
  <dcterms:modified xsi:type="dcterms:W3CDTF">2015-05-29T08:22:36Z</dcterms:modified>
</cp:coreProperties>
</file>