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15" r:id="rId2"/>
  </p:sldMasterIdLst>
  <p:notesMasterIdLst>
    <p:notesMasterId r:id="rId12"/>
  </p:notesMasterIdLst>
  <p:sldIdLst>
    <p:sldId id="273" r:id="rId3"/>
    <p:sldId id="258" r:id="rId4"/>
    <p:sldId id="292" r:id="rId5"/>
    <p:sldId id="296" r:id="rId6"/>
    <p:sldId id="297" r:id="rId7"/>
    <p:sldId id="295" r:id="rId8"/>
    <p:sldId id="298" r:id="rId9"/>
    <p:sldId id="299" r:id="rId10"/>
    <p:sldId id="282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840" autoAdjust="0"/>
  </p:normalViewPr>
  <p:slideViewPr>
    <p:cSldViewPr snapToGrid="0">
      <p:cViewPr varScale="1">
        <p:scale>
          <a:sx n="53" d="100"/>
          <a:sy n="53" d="100"/>
        </p:scale>
        <p:origin x="18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9F675-FCBC-4C9C-B94D-6FD5077C8FED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51A88-BB14-49D4-A68E-3979DFFF8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173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1A88-BB14-49D4-A68E-3979DFFF8DC5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5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id-ID" dirty="0" smtClean="0"/>
              <a:t>Apa yang dimaksud</a:t>
            </a:r>
            <a:r>
              <a:rPr lang="id-ID" baseline="0" dirty="0" smtClean="0"/>
              <a:t> dengan rangkaian AND</a:t>
            </a:r>
            <a:endParaRPr lang="id-ID" dirty="0" smtClean="0"/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605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id-ID" dirty="0" smtClean="0"/>
              <a:t>Apa yang dimaksud</a:t>
            </a:r>
            <a:r>
              <a:rPr lang="id-ID" baseline="0" dirty="0" smtClean="0"/>
              <a:t> dengan rangkaian OR</a:t>
            </a:r>
            <a:endParaRPr lang="id-ID" dirty="0" smtClean="0"/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197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id-ID" dirty="0" smtClean="0"/>
              <a:t>Apa yang dimaksud</a:t>
            </a:r>
            <a:r>
              <a:rPr lang="id-ID" baseline="0" dirty="0" smtClean="0"/>
              <a:t> dengan rangkaian </a:t>
            </a:r>
            <a:r>
              <a:rPr lang="id-ID" dirty="0" smtClean="0"/>
              <a:t>“Latch” dan “Reset”</a:t>
            </a:r>
            <a:r>
              <a:rPr lang="en-US" dirty="0" smtClean="0"/>
              <a:t> </a:t>
            </a:r>
            <a:endParaRPr lang="id-ID" dirty="0" smtClean="0"/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33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id-ID" dirty="0" smtClean="0"/>
              <a:t>Rangkaian “</a:t>
            </a:r>
            <a:r>
              <a:rPr lang="en-US" dirty="0" smtClean="0"/>
              <a:t>And</a:t>
            </a:r>
            <a:r>
              <a:rPr lang="id-ID" dirty="0" smtClean="0"/>
              <a:t>” dengan DAC</a:t>
            </a:r>
            <a:r>
              <a:rPr lang="id-ID" baseline="0" dirty="0" smtClean="0"/>
              <a:t> </a:t>
            </a:r>
            <a:r>
              <a:rPr lang="id-ID" dirty="0" smtClean="0"/>
              <a:t>dalam aplikasi Fluid Sim 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endParaRPr lang="id-ID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>
                <a:solidFill>
                  <a:prstClr val="black"/>
                </a:solidFill>
              </a:rPr>
              <a:pPr/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id-ID" dirty="0" smtClean="0"/>
              <a:t>Rangkaian “OR” dengan DAC</a:t>
            </a:r>
            <a:r>
              <a:rPr lang="id-ID" baseline="0" dirty="0" smtClean="0"/>
              <a:t> </a:t>
            </a:r>
            <a:r>
              <a:rPr lang="id-ID" dirty="0" smtClean="0"/>
              <a:t>dalam aplikasi Fluid Sim 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endParaRPr lang="id-ID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>
                <a:solidFill>
                  <a:prstClr val="black"/>
                </a:solidFill>
              </a:rPr>
              <a:pPr/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4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id-ID" dirty="0" smtClean="0"/>
              <a:t>rangkaian “</a:t>
            </a:r>
            <a:r>
              <a:rPr lang="en-US" dirty="0" smtClean="0"/>
              <a:t>Latch</a:t>
            </a:r>
            <a:r>
              <a:rPr lang="id-ID" dirty="0" smtClean="0"/>
              <a:t>” dan</a:t>
            </a:r>
            <a:r>
              <a:rPr lang="en-US" dirty="0" smtClean="0"/>
              <a:t> </a:t>
            </a:r>
            <a:r>
              <a:rPr lang="id-ID" dirty="0" smtClean="0"/>
              <a:t>“</a:t>
            </a:r>
            <a:r>
              <a:rPr lang="en-US" dirty="0" smtClean="0"/>
              <a:t>Reset</a:t>
            </a:r>
            <a:r>
              <a:rPr lang="id-ID" dirty="0" smtClean="0"/>
              <a:t>” dengan DAC</a:t>
            </a:r>
            <a:r>
              <a:rPr lang="id-ID" baseline="0" dirty="0" smtClean="0"/>
              <a:t> </a:t>
            </a:r>
            <a:r>
              <a:rPr lang="id-ID" dirty="0" smtClean="0"/>
              <a:t>dalam aplikasi Fluid Sim 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endParaRPr lang="id-ID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>
                <a:solidFill>
                  <a:prstClr val="black"/>
                </a:solidFill>
              </a:rPr>
              <a:pPr/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1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1A88-BB14-49D4-A68E-3979DFFF8DC5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941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174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352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78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570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692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092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000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46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9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1637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89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1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8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8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2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PH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714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818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5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45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28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402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207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396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B4A7C7-4260-4587-B0D9-C79E0EC74D46}" type="datetimeFigureOut">
              <a:rPr lang="id-ID" smtClean="0"/>
              <a:t>29/05/2015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81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5067" y="251618"/>
            <a:ext cx="6408712" cy="1319460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PLC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TK3434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 Logic Controler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397" y="3455761"/>
            <a:ext cx="8361146" cy="1008333"/>
          </a:xfrm>
        </p:spPr>
        <p:txBody>
          <a:bodyPr>
            <a:normAutofit/>
          </a:bodyPr>
          <a:lstStyle/>
          <a:p>
            <a:r>
              <a:rPr lang="id-ID" sz="2800" dirty="0" smtClean="0"/>
              <a:t>Minggu-7 </a:t>
            </a:r>
            <a:r>
              <a:rPr lang="id-ID" sz="2800" dirty="0"/>
              <a:t>: </a:t>
            </a:r>
            <a:r>
              <a:rPr lang="en-US" sz="2800" dirty="0"/>
              <a:t>Latch, Reset, And </a:t>
            </a:r>
            <a:r>
              <a:rPr lang="en-US" sz="2800" dirty="0" err="1"/>
              <a:t>dan</a:t>
            </a:r>
            <a:r>
              <a:rPr lang="en-US" sz="2800" dirty="0"/>
              <a:t> Or </a:t>
            </a:r>
            <a:endParaRPr lang="id-ID" sz="2800" dirty="0" smtClean="0"/>
          </a:p>
        </p:txBody>
      </p:sp>
      <p:sp>
        <p:nvSpPr>
          <p:cNvPr id="5" name="Rectangle 4"/>
          <p:cNvSpPr/>
          <p:nvPr/>
        </p:nvSpPr>
        <p:spPr>
          <a:xfrm rot="16200000">
            <a:off x="-1330455" y="5037462"/>
            <a:ext cx="31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i="1" dirty="0" smtClean="0">
                <a:solidFill>
                  <a:srgbClr val="FF0000"/>
                </a:solidFill>
              </a:rPr>
              <a:t>Hanya dipergunakan untuk kepentingan pengajaran di lingkungan Telkom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25" y="1528255"/>
            <a:ext cx="1380890" cy="184227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105067" y="4647162"/>
            <a:ext cx="5001592" cy="1928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 smtClean="0"/>
              <a:t>Disusun Oleh :</a:t>
            </a:r>
          </a:p>
          <a:p>
            <a:r>
              <a:rPr lang="id-ID" sz="2800" dirty="0" smtClean="0"/>
              <a:t>Simon Siregar, S.Si., MT. </a:t>
            </a:r>
          </a:p>
          <a:p>
            <a:r>
              <a:rPr lang="id-ID" sz="2800" dirty="0" smtClean="0"/>
              <a:t>simon.siregar@tass.telkomuniversity.ac.id</a:t>
            </a:r>
          </a:p>
          <a:p>
            <a:r>
              <a:rPr lang="id-ID" sz="2800" dirty="0" smtClean="0"/>
              <a:t>Prodi D3 Teknik Komputer</a:t>
            </a:r>
          </a:p>
          <a:p>
            <a:r>
              <a:rPr lang="id-ID" sz="2800" dirty="0" smtClean="0"/>
              <a:t>Fakultas Ilmu Terapan</a:t>
            </a:r>
          </a:p>
          <a:p>
            <a:r>
              <a:rPr lang="id-ID" sz="2800" dirty="0" smtClean="0"/>
              <a:t>Universitas Telkom</a:t>
            </a:r>
          </a:p>
        </p:txBody>
      </p:sp>
      <p:pic>
        <p:nvPicPr>
          <p:cNvPr id="8" name="Picture 2" descr="http://www.festo-didactic.com/ov3/media/customers/1100/00343410001227019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" y="234704"/>
            <a:ext cx="1623945" cy="13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7"/>
    </mc:Choice>
    <mc:Fallback xmlns="">
      <p:transition spd="slow" advTm="20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332" y="1313978"/>
            <a:ext cx="7773338" cy="8239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Topic Outline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Rangkaian “</a:t>
            </a:r>
            <a:r>
              <a:rPr lang="en-US" dirty="0" smtClean="0"/>
              <a:t>And</a:t>
            </a:r>
            <a:r>
              <a:rPr lang="id-ID" dirty="0" smtClean="0"/>
              <a:t>”</a:t>
            </a:r>
            <a:r>
              <a:rPr lang="en-US" dirty="0" smtClean="0"/>
              <a:t> </a:t>
            </a:r>
            <a:endParaRPr lang="id-ID" dirty="0" smtClean="0"/>
          </a:p>
          <a:p>
            <a:pPr>
              <a:lnSpc>
                <a:spcPct val="90000"/>
              </a:lnSpc>
            </a:pPr>
            <a:r>
              <a:rPr lang="id-ID" dirty="0"/>
              <a:t>Rangkaian </a:t>
            </a:r>
            <a:r>
              <a:rPr lang="id-ID" dirty="0" smtClean="0"/>
              <a:t>“</a:t>
            </a:r>
            <a:r>
              <a:rPr lang="en-US" dirty="0" smtClean="0"/>
              <a:t>Or</a:t>
            </a:r>
            <a:r>
              <a:rPr lang="id-ID" dirty="0" smtClean="0"/>
              <a:t>”</a:t>
            </a:r>
            <a:r>
              <a:rPr lang="en-US" dirty="0" smtClean="0"/>
              <a:t> </a:t>
            </a:r>
            <a:endParaRPr lang="id-ID" dirty="0" smtClean="0"/>
          </a:p>
          <a:p>
            <a:pPr>
              <a:lnSpc>
                <a:spcPct val="90000"/>
              </a:lnSpc>
            </a:pPr>
            <a:r>
              <a:rPr lang="id-ID" dirty="0"/>
              <a:t>Rangkaian </a:t>
            </a:r>
            <a:r>
              <a:rPr lang="id-ID" dirty="0" smtClean="0"/>
              <a:t>“</a:t>
            </a:r>
            <a:r>
              <a:rPr lang="en-US" dirty="0" smtClean="0"/>
              <a:t>Latch</a:t>
            </a:r>
            <a:r>
              <a:rPr lang="id-ID" dirty="0" smtClean="0"/>
              <a:t>” </a:t>
            </a:r>
            <a:r>
              <a:rPr lang="id-ID" dirty="0"/>
              <a:t>dan</a:t>
            </a:r>
            <a:r>
              <a:rPr lang="en-US" dirty="0"/>
              <a:t> </a:t>
            </a:r>
            <a:r>
              <a:rPr lang="id-ID" dirty="0" smtClean="0"/>
              <a:t>“</a:t>
            </a:r>
            <a:r>
              <a:rPr lang="en-US" dirty="0" smtClean="0"/>
              <a:t>Reset</a:t>
            </a:r>
            <a:r>
              <a:rPr lang="id-ID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id-ID" dirty="0" smtClean="0"/>
              <a:t>Rangkaian “</a:t>
            </a:r>
            <a:r>
              <a:rPr lang="en-US" dirty="0" smtClean="0"/>
              <a:t>And</a:t>
            </a:r>
            <a:r>
              <a:rPr lang="id-ID" dirty="0" smtClean="0"/>
              <a:t>”</a:t>
            </a:r>
            <a:r>
              <a:rPr lang="en-US" dirty="0" smtClean="0"/>
              <a:t> </a:t>
            </a:r>
            <a:endParaRPr lang="id-ID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id-ID" dirty="0" smtClean="0"/>
              <a:t>Rangkaian </a:t>
            </a:r>
            <a:r>
              <a:rPr lang="id-ID" dirty="0"/>
              <a:t>“</a:t>
            </a:r>
            <a:r>
              <a:rPr lang="en-US" dirty="0"/>
              <a:t>Or</a:t>
            </a:r>
            <a:r>
              <a:rPr lang="id-ID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id-ID" dirty="0" smtClean="0"/>
              <a:t>Rangkaian “</a:t>
            </a:r>
            <a:r>
              <a:rPr lang="en-US" dirty="0"/>
              <a:t>Latch</a:t>
            </a:r>
            <a:r>
              <a:rPr lang="id-ID" dirty="0" smtClean="0"/>
              <a:t>” dan</a:t>
            </a:r>
            <a:r>
              <a:rPr lang="en-US" dirty="0" smtClean="0"/>
              <a:t> </a:t>
            </a:r>
            <a:r>
              <a:rPr lang="id-ID" dirty="0"/>
              <a:t>“</a:t>
            </a:r>
            <a:r>
              <a:rPr lang="en-US" dirty="0"/>
              <a:t>Reset</a:t>
            </a:r>
            <a:r>
              <a:rPr lang="id-ID" dirty="0" smtClean="0"/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71747"/>
            <a:ext cx="2408945" cy="48788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655"/>
      </p:ext>
    </p:extLst>
  </p:cSld>
  <p:clrMapOvr>
    <a:masterClrMapping/>
  </p:clrMapOvr>
  <p:transition advTm="22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4305" x="8966200" y="5010150"/>
          <p14:tracePt t="4310" x="8831263" y="5018088"/>
          <p14:tracePt t="4328" x="8697913" y="5027613"/>
          <p14:tracePt t="4340" x="8439150" y="5027613"/>
          <p14:tracePt t="4357" x="8304213" y="5018088"/>
          <p14:tracePt t="4374" x="8296275" y="5018088"/>
          <p14:tracePt t="4396" x="8286750" y="5018088"/>
          <p14:tracePt t="4464" x="8277225" y="50180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Rangkaian “</a:t>
            </a:r>
            <a:r>
              <a:rPr lang="en-US" dirty="0"/>
              <a:t>And</a:t>
            </a:r>
            <a:r>
              <a:rPr lang="id-ID" dirty="0"/>
              <a:t>”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17695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Operasi </a:t>
            </a:r>
            <a:r>
              <a:rPr lang="id-ID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sz="2400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keduanya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  <a:p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 input A atau B salah satu atau keduanya </a:t>
            </a:r>
            <a:r>
              <a:rPr lang="id-ID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maka output X akan </a:t>
            </a:r>
            <a:r>
              <a:rPr lang="id-ID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endParaRPr lang="id-ID" sz="24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455" y="2367092"/>
            <a:ext cx="3467116" cy="115048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17767"/>
              </p:ext>
            </p:extLst>
          </p:nvPr>
        </p:nvGraphicFramePr>
        <p:xfrm>
          <a:off x="5241455" y="3865163"/>
          <a:ext cx="3511731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0577"/>
                <a:gridCol w="1170577"/>
                <a:gridCol w="11705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Input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Input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Output 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4054"/>
      </p:ext>
    </p:extLst>
  </p:cSld>
  <p:clrMapOvr>
    <a:masterClrMapping/>
  </p:clrMapOvr>
  <p:transition advTm="31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139" x="8269288" y="5018088"/>
          <p14:tracePt t="13373" x="8259763" y="5018088"/>
          <p14:tracePt t="13395" x="8251825" y="5018088"/>
          <p14:tracePt t="13463" x="8242300" y="5010150"/>
          <p14:tracePt t="13463" x="8232775" y="5000625"/>
          <p14:tracePt t="13485" x="8224838" y="5000625"/>
          <p14:tracePt t="13490" x="8205788" y="4991100"/>
          <p14:tracePt t="13508" x="8180388" y="4983163"/>
          <p14:tracePt t="13523" x="8170863" y="4983163"/>
          <p14:tracePt t="13540" x="8153400" y="4983163"/>
          <p14:tracePt t="13557" x="8126413" y="4983163"/>
          <p14:tracePt t="13576" x="8108950" y="4983163"/>
          <p14:tracePt t="13590" x="8010525" y="4991100"/>
          <p14:tracePt t="13607" x="7867650" y="4991100"/>
          <p14:tracePt t="13623" x="7777163" y="4991100"/>
          <p14:tracePt t="13642" x="7697788" y="4991100"/>
          <p14:tracePt t="13656" x="7616825" y="4991100"/>
          <p14:tracePt t="13673" x="7545388" y="4991100"/>
          <p14:tracePt t="13690" x="7277100" y="5000625"/>
          <p14:tracePt t="13707" x="7126288" y="5010150"/>
          <p14:tracePt t="13723" x="7062788" y="5010150"/>
          <p14:tracePt t="13744" x="6973888" y="5010150"/>
          <p14:tracePt t="13757" x="6858000" y="5010150"/>
          <p14:tracePt t="13774" x="6813550" y="5010150"/>
          <p14:tracePt t="13790" x="6796088" y="5010150"/>
          <p14:tracePt t="13811" x="6759575" y="5010150"/>
          <p14:tracePt t="13824" x="6670675" y="5010150"/>
          <p14:tracePt t="13841" x="6554788" y="5018088"/>
          <p14:tracePt t="13857" x="6491288" y="5027613"/>
          <p14:tracePt t="13878" x="6419850" y="5037138"/>
          <p14:tracePt t="13891" x="6323013" y="5045075"/>
          <p14:tracePt t="13908" x="6296025" y="5054600"/>
          <p14:tracePt t="13925" x="6286500" y="5054600"/>
          <p14:tracePt t="14070" x="6276975" y="5054600"/>
          <p14:tracePt t="14071" x="6269038" y="5054600"/>
          <p14:tracePt t="14464" x="6269038" y="5062538"/>
          <p14:tracePt t="14486" x="6269038" y="5072063"/>
          <p14:tracePt t="14487" x="6259513" y="5072063"/>
          <p14:tracePt t="14509" x="6259513" y="5081588"/>
          <p14:tracePt t="14576" x="6259513" y="5089525"/>
          <p14:tracePt t="14578" x="6251575" y="5089525"/>
          <p14:tracePt t="14599" x="6251575" y="5099050"/>
          <p14:tracePt t="14621" x="6251575" y="5116513"/>
          <p14:tracePt t="14628" x="6242050" y="5126038"/>
          <p14:tracePt t="14645" x="6232525" y="5133975"/>
          <p14:tracePt t="14666" x="6224588" y="5143500"/>
          <p14:tracePt t="14678" x="6215063" y="5160963"/>
          <p14:tracePt t="14695" x="6215063" y="5170488"/>
          <p14:tracePt t="14712" x="6205538" y="5170488"/>
          <p14:tracePt t="14779" x="6205538" y="5180013"/>
          <p14:tracePt t="14802" x="6205538" y="5187950"/>
          <p14:tracePt t="14823" x="6197600" y="5187950"/>
          <p14:tracePt t="14826" x="6188075" y="5187950"/>
          <p14:tracePt t="14846" x="6170613" y="5187950"/>
          <p14:tracePt t="14848" x="6170613" y="5197475"/>
          <p14:tracePt t="14868" x="6161088" y="5197475"/>
          <p14:tracePt t="14879" x="6153150" y="5197475"/>
          <p14:tracePt t="14896" x="6143625" y="5205413"/>
          <p14:tracePt t="14925" x="6134100" y="5224463"/>
          <p14:tracePt t="14947" x="6116638" y="5224463"/>
          <p14:tracePt t="14949" x="6108700" y="5232400"/>
          <p14:tracePt t="14970" x="6089650" y="5241925"/>
          <p14:tracePt t="14980" x="6062663" y="5259388"/>
          <p14:tracePt t="14997" x="6037263" y="5276850"/>
          <p14:tracePt t="15015" x="6018213" y="5276850"/>
          <p14:tracePt t="15031" x="5983288" y="5295900"/>
          <p14:tracePt t="15047" x="5956300" y="5303838"/>
          <p14:tracePt t="15064" x="5946775" y="5313363"/>
          <p14:tracePt t="15082" x="5938838" y="5313363"/>
          <p14:tracePt t="15104" x="5929313" y="5313363"/>
          <p14:tracePt t="15114" x="5911850" y="5313363"/>
          <p14:tracePt t="15131" x="5902325" y="5322888"/>
          <p14:tracePt t="15149" x="5894388" y="5322888"/>
          <p14:tracePt t="15172" x="5884863" y="5322888"/>
          <p14:tracePt t="15207" x="5875338" y="5330825"/>
          <p14:tracePt t="15229" x="5857875" y="5348288"/>
          <p14:tracePt t="15231" x="5848350" y="5348288"/>
          <p14:tracePt t="15253" x="5840413" y="5348288"/>
          <p14:tracePt t="15274" x="5822950" y="5357813"/>
          <p14:tracePt t="15283" x="5759450" y="5402263"/>
          <p14:tracePt t="15301" x="5732463" y="5429250"/>
          <p14:tracePt t="15320" x="5697538" y="5456238"/>
          <p14:tracePt t="15333" x="5661025" y="5483225"/>
          <p14:tracePt t="15350" x="5661025" y="5491163"/>
          <p14:tracePt t="15388" x="5661025" y="5500688"/>
          <p14:tracePt t="15703" x="5661025" y="5510213"/>
          <p14:tracePt t="15724" x="5661025" y="5518150"/>
          <p14:tracePt t="15814" x="5661025" y="5537200"/>
          <p14:tracePt t="15825" x="5670550" y="5527675"/>
          <p14:tracePt t="16039" x="5688013" y="5518150"/>
          <p14:tracePt t="16050" x="5697538" y="5518150"/>
          <p14:tracePt t="16074" x="5705475" y="5510213"/>
          <p14:tracePt t="16097" x="5705475" y="5518150"/>
          <p14:tracePt t="16230" x="5705475" y="5537200"/>
          <p14:tracePt t="16233" x="5705475" y="5545138"/>
          <p14:tracePt t="16254" x="5705475" y="5554663"/>
          <p14:tracePt t="16299" x="5715000" y="5562600"/>
          <p14:tracePt t="16320" x="5715000" y="5581650"/>
          <p14:tracePt t="16322" x="5715000" y="5589588"/>
          <p14:tracePt t="16343" x="5715000" y="5599113"/>
          <p14:tracePt t="16355" x="5715000" y="5608638"/>
          <p14:tracePt t="16410" x="5715000" y="5616575"/>
          <p14:tracePt t="16413" x="5715000" y="5626100"/>
          <p14:tracePt t="16434" x="5724525" y="5634038"/>
          <p14:tracePt t="16455" x="5732463" y="5643563"/>
          <p14:tracePt t="16457" x="5732463" y="5661025"/>
          <p14:tracePt t="16478" x="5732463" y="5670550"/>
          <p14:tracePt t="16489" x="5732463" y="5680075"/>
          <p14:tracePt t="16568" x="5732463" y="5697538"/>
          <p14:tracePt t="16570" x="5741988" y="5697538"/>
          <p14:tracePt t="16929" x="5751513" y="5697538"/>
          <p14:tracePt t="16974" x="5759450" y="5697538"/>
          <p14:tracePt t="16995" x="5776913" y="5688013"/>
          <p14:tracePt t="16997" x="5803900" y="5688013"/>
          <p14:tracePt t="17018" x="5830888" y="5680075"/>
          <p14:tracePt t="17025" x="5867400" y="5661025"/>
          <p14:tracePt t="17042" x="5884863" y="5661025"/>
          <p14:tracePt t="17063" x="5894388" y="5653088"/>
          <p14:tracePt t="17075" x="5902325" y="5653088"/>
          <p14:tracePt t="17130" x="5919788" y="5634038"/>
          <p14:tracePt t="17153" x="5946775" y="5626100"/>
          <p14:tracePt t="17155" x="5956300" y="5626100"/>
          <p14:tracePt t="17177" x="5965825" y="5626100"/>
          <p14:tracePt t="17222" x="5991225" y="5616575"/>
          <p14:tracePt t="17243" x="6018213" y="5608638"/>
          <p14:tracePt t="17245" x="6045200" y="5608638"/>
          <p14:tracePt t="17266" x="6072188" y="5608638"/>
          <p14:tracePt t="17276" x="6099175" y="5599113"/>
          <p14:tracePt t="17293" x="6108700" y="5599113"/>
          <p14:tracePt t="17310" x="6116638" y="5599113"/>
          <p14:tracePt t="17326" x="6215063" y="5599113"/>
          <p14:tracePt t="17343" x="6340475" y="5599113"/>
          <p14:tracePt t="17360" x="6402388" y="5599113"/>
          <p14:tracePt t="17378" x="6465888" y="5599113"/>
          <p14:tracePt t="17393" x="6537325" y="5599113"/>
          <p14:tracePt t="17410" x="6589713" y="5599113"/>
          <p14:tracePt t="17427" x="6616700" y="5599113"/>
          <p14:tracePt t="17445" x="6643688" y="5599113"/>
          <p14:tracePt t="17460" x="6724650" y="5599113"/>
          <p14:tracePt t="17477" x="6742113" y="5599113"/>
          <p14:tracePt t="17494" x="6751638" y="5599113"/>
          <p14:tracePt t="17513" x="6759575" y="5599113"/>
          <p14:tracePt t="17528" x="6769100" y="5599113"/>
          <p14:tracePt t="17558" x="6777038" y="5599113"/>
          <p14:tracePt t="17561" x="6804025" y="5599113"/>
          <p14:tracePt t="17581" x="6831013" y="5599113"/>
          <p14:tracePt t="17595" x="6911975" y="5608638"/>
          <p14:tracePt t="17611" x="6946900" y="5608638"/>
          <p14:tracePt t="17628" x="6965950" y="5608638"/>
          <p14:tracePt t="17648" x="6973888" y="5608638"/>
          <p14:tracePt t="17662" x="6983413" y="5608638"/>
          <p14:tracePt t="17677" x="6991350" y="5608638"/>
          <p14:tracePt t="17694" x="7000875" y="5608638"/>
          <p14:tracePt t="17714" x="7000875" y="5616575"/>
          <p14:tracePt t="17728" x="7027863" y="5616575"/>
          <p14:tracePt t="17744" x="7037388" y="5616575"/>
          <p14:tracePt t="17782" x="7045325" y="5616575"/>
          <p14:tracePt t="18029" x="7062788" y="5616575"/>
          <p14:tracePt t="18033" x="7089775" y="5608638"/>
          <p14:tracePt t="18052" x="7116763" y="5599113"/>
          <p14:tracePt t="18064" x="7170738" y="5599113"/>
          <p14:tracePt t="18080" x="7188200" y="5589588"/>
          <p14:tracePt t="18097" x="7215188" y="5589588"/>
          <p14:tracePt t="18113" x="7232650" y="5589588"/>
          <p14:tracePt t="18130" x="7296150" y="5572125"/>
          <p14:tracePt t="18146" x="7323138" y="5554663"/>
          <p14:tracePt t="18164" x="7348538" y="5545138"/>
          <p14:tracePt t="18180" x="7412038" y="5527675"/>
          <p14:tracePt t="18197" x="7429500" y="5527675"/>
          <p14:tracePt t="18213" x="7466013" y="5510213"/>
          <p14:tracePt t="18232" x="7491413" y="5500688"/>
          <p14:tracePt t="18247" x="7518400" y="5500688"/>
          <p14:tracePt t="18264" x="7527925" y="5500688"/>
          <p14:tracePt t="18280" x="7537450" y="5500688"/>
          <p14:tracePt t="18322" x="7545388" y="5500688"/>
          <p14:tracePt t="18323" x="7572375" y="5491163"/>
          <p14:tracePt t="18344" x="7589838" y="5483225"/>
          <p14:tracePt t="18348" x="7599363" y="5483225"/>
          <p14:tracePt t="18368" x="7608888" y="5483225"/>
          <p14:tracePt t="18389" x="7626350" y="5483225"/>
          <p14:tracePt t="18398" x="7661275" y="5483225"/>
          <p14:tracePt t="18415" x="7670800" y="5483225"/>
          <p14:tracePt t="18435" x="7680325" y="5483225"/>
          <p14:tracePt t="18457" x="7697788" y="5483225"/>
          <p14:tracePt t="18465" x="7705725" y="5483225"/>
          <p14:tracePt t="18481" x="7715250" y="5483225"/>
          <p14:tracePt t="18503" x="7705725" y="5491163"/>
          <p14:tracePt t="18931" x="7688263" y="5500688"/>
          <p14:tracePt t="18934" x="7661275" y="5510213"/>
          <p14:tracePt t="18952" x="7626350" y="5510213"/>
          <p14:tracePt t="18967" x="7500938" y="5545138"/>
          <p14:tracePt t="18984" x="7277100" y="5572125"/>
          <p14:tracePt t="19001" x="7170738" y="5581650"/>
          <p14:tracePt t="19019" x="7062788" y="5589588"/>
          <p14:tracePt t="19034" x="6894513" y="5589588"/>
          <p14:tracePt t="19051" x="6697663" y="5589588"/>
          <p14:tracePt t="19068" x="6643688" y="5589588"/>
          <p14:tracePt t="19087" x="6599238" y="5589588"/>
          <p14:tracePt t="19101" x="6554788" y="5589588"/>
          <p14:tracePt t="19118" x="6518275" y="5589588"/>
          <p14:tracePt t="19135" x="6491288" y="5589588"/>
          <p14:tracePt t="19155" x="6465888" y="5589588"/>
          <p14:tracePt t="19168" x="6348413" y="5589588"/>
          <p14:tracePt t="19185" x="6224588" y="5589588"/>
          <p14:tracePt t="19202" x="6161088" y="5589588"/>
          <p14:tracePt t="19222" x="6099175" y="5589588"/>
          <p14:tracePt t="19236" x="6027738" y="5589588"/>
          <p14:tracePt t="19252" x="5929313" y="5589588"/>
          <p14:tracePt t="19269" x="5911850" y="5589588"/>
          <p14:tracePt t="19289" x="5902325" y="5589588"/>
          <p14:tracePt t="19302" x="5894388" y="5589588"/>
          <p14:tracePt t="19357" x="5875338" y="5589588"/>
          <p14:tracePt t="19359" x="5867400" y="5589588"/>
          <p14:tracePt t="19380" x="5857875" y="5589588"/>
          <p14:tracePt t="19426" x="5857875" y="5599113"/>
          <p14:tracePt t="20010" x="5884863" y="5599113"/>
          <p14:tracePt t="20032" x="5911850" y="5599113"/>
          <p14:tracePt t="20043" x="5938838" y="5599113"/>
          <p14:tracePt t="20054" x="5965825" y="5599113"/>
          <p14:tracePt t="20066" x="6027738" y="5599113"/>
          <p14:tracePt t="20088" x="6089650" y="5589588"/>
          <p14:tracePt t="20090" x="6170613" y="5589588"/>
          <p14:tracePt t="20111" x="6259513" y="5589588"/>
          <p14:tracePt t="20123" x="6446838" y="5589588"/>
          <p14:tracePt t="20140" x="6626225" y="5589588"/>
          <p14:tracePt t="20157" x="6680200" y="5589588"/>
          <p14:tracePt t="20178" x="6742113" y="5589588"/>
          <p14:tracePt t="20191" x="6823075" y="5572125"/>
          <p14:tracePt t="20208" x="6831013" y="5572125"/>
          <p14:tracePt t="20224" x="6848475" y="5572125"/>
          <p14:tracePt t="20241" x="6867525" y="5572125"/>
          <p14:tracePt t="20258" x="6894513" y="5562600"/>
          <p14:tracePt t="20274" x="6911975" y="5562600"/>
          <p14:tracePt t="20291" x="6938963" y="5562600"/>
          <p14:tracePt t="20308" x="6956425" y="5562600"/>
          <p14:tracePt t="20325" x="7010400" y="5562600"/>
          <p14:tracePt t="20341" x="7037388" y="5562600"/>
          <p14:tracePt t="20358" x="7062788" y="5562600"/>
          <p14:tracePt t="20375" x="7143750" y="5562600"/>
          <p14:tracePt t="20392" x="7215188" y="5562600"/>
          <p14:tracePt t="20409" x="7251700" y="5562600"/>
          <p14:tracePt t="20426" x="7296150" y="5562600"/>
          <p14:tracePt t="20442" x="7375525" y="5572125"/>
          <p14:tracePt t="20459" x="7446963" y="5589588"/>
          <p14:tracePt t="20475" x="7473950" y="5589588"/>
          <p14:tracePt t="20493" x="7491413" y="5599113"/>
          <p14:tracePt t="20509" x="7500938" y="5599113"/>
          <p14:tracePt t="20526" x="7527925" y="5608638"/>
          <p14:tracePt t="20542" x="7554913" y="5626100"/>
          <p14:tracePt t="20561" x="7581900" y="5643563"/>
          <p14:tracePt t="20576" x="7688263" y="5680075"/>
          <p14:tracePt t="20593" x="7796213" y="5715000"/>
          <p14:tracePt t="20609" x="7804150" y="5715000"/>
          <p14:tracePt t="20628" x="7823200" y="5724525"/>
          <p14:tracePt t="20643" x="7831138" y="5724525"/>
          <p14:tracePt t="20763" x="7840663" y="5724525"/>
          <p14:tracePt t="20765" x="7848600" y="5724525"/>
          <p14:tracePt t="20786" x="7858125" y="5724525"/>
          <p14:tracePt t="20793" x="7875588" y="5724525"/>
          <p14:tracePt t="20810" x="7894638" y="5724525"/>
          <p14:tracePt t="20831" x="7920038" y="5724525"/>
          <p14:tracePt t="20844" x="7956550" y="5724525"/>
          <p14:tracePt t="20861" x="7983538" y="5724525"/>
          <p14:tracePt t="20878" x="7991475" y="5724525"/>
          <p14:tracePt t="20898" x="8001000" y="5724525"/>
          <p14:tracePt t="20911" x="8010525" y="5724525"/>
          <p14:tracePt t="20928" x="8037513" y="5724525"/>
          <p14:tracePt t="20945" x="8045450" y="5724525"/>
          <p14:tracePt t="20988" x="8054975" y="5724525"/>
          <p14:tracePt t="21033" x="8072438" y="5724525"/>
          <p14:tracePt t="21035" x="8089900" y="5715000"/>
          <p14:tracePt t="21056" x="8108950" y="5705475"/>
          <p14:tracePt t="21062" x="8126413" y="5697538"/>
          <p14:tracePt t="21079" x="8134350" y="5697538"/>
          <p14:tracePt t="21095" x="8161338" y="5697538"/>
          <p14:tracePt t="21112" x="8170863" y="5697538"/>
          <p14:tracePt t="21129" x="8170863" y="5688013"/>
          <p14:tracePt t="21146" x="8180388" y="5688013"/>
          <p14:tracePt t="21162" x="8205788" y="5688013"/>
          <p14:tracePt t="21179" x="8205788" y="5680075"/>
          <p14:tracePt t="21213" x="8215313" y="5670550"/>
          <p14:tracePt t="21215" x="8224838" y="5661025"/>
          <p14:tracePt t="21237" x="8232775" y="5661025"/>
          <p14:tracePt t="21259" x="8242300" y="5661025"/>
          <p14:tracePt t="21303" x="8242300" y="5653088"/>
          <p14:tracePt t="22317" x="8232775" y="5653088"/>
          <p14:tracePt t="22339" x="8205788" y="5653088"/>
          <p14:tracePt t="22361" x="8180388" y="5653088"/>
          <p14:tracePt t="22362" x="8134350" y="5643563"/>
          <p14:tracePt t="22383" x="8099425" y="5634038"/>
          <p14:tracePt t="22385" x="8037513" y="5626100"/>
          <p14:tracePt t="22406" x="7974013" y="5616575"/>
          <p14:tracePt t="22419" x="7840663" y="5581650"/>
          <p14:tracePt t="22435" x="7616825" y="5518150"/>
          <p14:tracePt t="22452" x="7483475" y="5500688"/>
          <p14:tracePt t="22473" x="7340600" y="5483225"/>
          <p14:tracePt t="22486" x="7161213" y="5402263"/>
          <p14:tracePt t="22503" x="7027863" y="5303838"/>
          <p14:tracePt t="22520" x="6983413" y="5259388"/>
          <p14:tracePt t="22541" x="6938963" y="5214938"/>
          <p14:tracePt t="22553" x="6894513" y="5170488"/>
          <p14:tracePt t="22570" x="6875463" y="5126038"/>
          <p14:tracePt t="22586" x="6848475" y="5089525"/>
          <p14:tracePt t="22603" x="6823075" y="5045075"/>
          <p14:tracePt t="22621" x="6796088" y="5000625"/>
          <p14:tracePt t="22637" x="6777038" y="4973638"/>
          <p14:tracePt t="22653" x="6759575" y="4946650"/>
          <p14:tracePt t="22670" x="6732588" y="4902200"/>
          <p14:tracePt t="22687" x="6653213" y="4857750"/>
          <p14:tracePt t="22704" x="6589713" y="4813300"/>
          <p14:tracePt t="22721" x="6518275" y="4776788"/>
          <p14:tracePt t="22737" x="6394450" y="4741863"/>
          <p14:tracePt t="22754" x="6170613" y="4705350"/>
          <p14:tracePt t="22771" x="6045200" y="4705350"/>
          <p14:tracePt t="22788" x="5929313" y="4705350"/>
          <p14:tracePt t="22804" x="5500688" y="4705350"/>
          <p14:tracePt t="22821" x="5153025" y="4705350"/>
          <p14:tracePt t="22838" x="5000625" y="4705350"/>
          <p14:tracePt t="22856" x="4848225" y="4705350"/>
          <p14:tracePt t="22871" x="4652963" y="4705350"/>
          <p14:tracePt t="22888" x="4598988" y="4705350"/>
          <p14:tracePt t="22905" x="4581525" y="4705350"/>
          <p14:tracePt t="22923" x="4562475" y="4705350"/>
          <p14:tracePt t="22938" x="4500563" y="4705350"/>
          <p14:tracePt t="22955" x="4446588" y="4705350"/>
          <p14:tracePt t="22972" x="4429125" y="4705350"/>
          <p14:tracePt t="22991" x="4411663" y="4705350"/>
          <p14:tracePt t="23005" x="4384675" y="4724400"/>
          <p14:tracePt t="23022" x="4357688" y="4732338"/>
          <p14:tracePt t="23039" x="4348163" y="4732338"/>
          <p14:tracePt t="23059" x="4340225" y="4732338"/>
          <p14:tracePt t="23072" x="4313238" y="4741863"/>
          <p14:tracePt t="23089" x="4259263" y="4759325"/>
          <p14:tracePt t="23106" x="4241800" y="4759325"/>
          <p14:tracePt t="23126" x="4232275" y="4759325"/>
          <p14:tracePt t="23140" x="4179888" y="4759325"/>
          <p14:tracePt t="23156" x="4133850" y="4768850"/>
          <p14:tracePt t="23173" x="4125913" y="4768850"/>
          <p14:tracePt t="23193" x="4116388" y="4768850"/>
          <p14:tracePt t="23206" x="4089400" y="4768850"/>
          <p14:tracePt t="23223" x="4081463" y="4786313"/>
          <p14:tracePt t="23240" x="4081463" y="4795838"/>
          <p14:tracePt t="24094" x="4089400" y="4795838"/>
          <p14:tracePt t="24116" x="4098925" y="4795838"/>
          <p14:tracePt t="24138" x="4108450" y="4795838"/>
          <p14:tracePt t="24160" x="4116388" y="4795838"/>
          <p14:tracePt t="24173" x="4125913" y="4795838"/>
          <p14:tracePt t="24194" x="4133850" y="4803775"/>
          <p14:tracePt t="24196" x="4152900" y="4803775"/>
          <p14:tracePt t="24217" x="4179888" y="4803775"/>
          <p14:tracePt t="24228" x="4259263" y="4840288"/>
          <p14:tracePt t="24245" x="4268788" y="4840288"/>
          <p14:tracePt t="24263" x="4286250" y="4840288"/>
          <p14:tracePt t="24284" x="4322763" y="4848225"/>
          <p14:tracePt t="24295" x="4330700" y="4857750"/>
          <p14:tracePt t="24312" x="4330700" y="4867275"/>
          <p14:tracePt t="24329" x="4340225" y="4867275"/>
          <p14:tracePt t="24346" x="4348163" y="4867275"/>
          <p14:tracePt t="24362" x="4357688" y="4867275"/>
          <p14:tracePt t="24379" x="4367213" y="4875213"/>
          <p14:tracePt t="24397" x="4367213" y="4884738"/>
          <p14:tracePt t="24412" x="4411663" y="4894263"/>
          <p14:tracePt t="24429" x="4446588" y="4911725"/>
          <p14:tracePt t="24446" x="4473575" y="4911725"/>
          <p14:tracePt t="24464" x="4510088" y="4919663"/>
          <p14:tracePt t="24480" x="4562475" y="4956175"/>
          <p14:tracePt t="24496" x="4608513" y="4965700"/>
          <p14:tracePt t="24513" x="4616450" y="4965700"/>
          <p14:tracePt t="24532" x="4625975" y="4965700"/>
          <p14:tracePt t="24547" x="4652963" y="4965700"/>
          <p14:tracePt t="24563" x="4687888" y="4965700"/>
          <p14:tracePt t="24580" x="4759325" y="4965700"/>
          <p14:tracePt t="24597" x="4830763" y="4965700"/>
          <p14:tracePt t="24614" x="4857750" y="4965700"/>
          <p14:tracePt t="24633" x="4884738" y="4965700"/>
          <p14:tracePt t="24647" x="4983163" y="4965700"/>
          <p14:tracePt t="24664" x="5116513" y="4938713"/>
          <p14:tracePt t="24681" x="5187950" y="4911725"/>
          <p14:tracePt t="24701" x="5268913" y="4875213"/>
          <p14:tracePt t="24714" x="5348288" y="4848225"/>
          <p14:tracePt t="24731" x="5438775" y="4795838"/>
          <p14:tracePt t="24748" x="5473700" y="4759325"/>
          <p14:tracePt t="24768" x="5518150" y="4724400"/>
          <p14:tracePt t="24781" x="5589588" y="4679950"/>
          <p14:tracePt t="24798" x="5670550" y="4625975"/>
          <p14:tracePt t="24815" x="5697538" y="4608513"/>
          <p14:tracePt t="24836" x="5732463" y="4598988"/>
          <p14:tracePt t="24848" x="5786438" y="4598988"/>
          <p14:tracePt t="24865" x="5786438" y="4589463"/>
          <p14:tracePt t="24882" x="5795963" y="4589463"/>
          <p14:tracePt t="24903" x="5803900" y="4581525"/>
          <p14:tracePt t="24926" x="5803900" y="4572000"/>
          <p14:tracePt t="24932" x="5822950" y="4572000"/>
          <p14:tracePt t="24971" x="5830888" y="4572000"/>
          <p14:tracePt t="24973" x="5830888" y="4562475"/>
          <p14:tracePt t="24994" x="5830888" y="4581525"/>
          <p14:tracePt t="25107" x="5830888" y="4589463"/>
          <p14:tracePt t="25130" x="5830888" y="4598988"/>
          <p14:tracePt t="25152" x="5830888" y="4608513"/>
          <p14:tracePt t="25185" x="5813425" y="4625975"/>
          <p14:tracePt t="25207" x="5813425" y="4633913"/>
          <p14:tracePt t="25229" x="5803900" y="4643438"/>
          <p14:tracePt t="25253" x="5803900" y="4652963"/>
          <p14:tracePt t="25285" x="5803900" y="4660900"/>
          <p14:tracePt t="25287" x="5795963" y="4660900"/>
          <p14:tracePt t="25300" x="5786438" y="4670425"/>
          <p14:tracePt t="25320" x="5776913" y="4687888"/>
          <p14:tracePt t="25342" x="5776913" y="4697413"/>
          <p14:tracePt t="25351" x="5759450" y="4724400"/>
          <p14:tracePt t="25368" x="5751513" y="4732338"/>
          <p14:tracePt t="25387" x="5732463" y="4751388"/>
          <p14:tracePt t="25401" x="5732463" y="4759325"/>
          <p14:tracePt t="25418" x="5724525" y="4768850"/>
          <p14:tracePt t="25435" x="5724525" y="4776788"/>
          <p14:tracePt t="25455" x="5724525" y="4795838"/>
          <p14:tracePt t="25468" x="5715000" y="4803775"/>
          <p14:tracePt t="25485" x="5715000" y="4813300"/>
          <p14:tracePt t="25523" x="5715000" y="4822825"/>
          <p14:tracePt t="25567" x="5715000" y="4840288"/>
          <p14:tracePt t="25569" x="5715000" y="4848225"/>
          <p14:tracePt t="25681" x="5724525" y="4848225"/>
          <p14:tracePt t="25725" x="5751513" y="4848225"/>
          <p14:tracePt t="25747" x="5768975" y="4840288"/>
          <p14:tracePt t="25749" x="5776913" y="4840288"/>
          <p14:tracePt t="25770" x="5795963" y="4840288"/>
          <p14:tracePt t="25772" x="5830888" y="4830763"/>
          <p14:tracePt t="25792" x="5867400" y="4822825"/>
          <p14:tracePt t="25803" x="5929313" y="4813300"/>
          <p14:tracePt t="25820" x="5938838" y="4803775"/>
          <p14:tracePt t="25837" x="5946775" y="4795838"/>
          <p14:tracePt t="25853" x="5991225" y="4786313"/>
          <p14:tracePt t="25870" x="6027738" y="4768850"/>
          <p14:tracePt t="25887" x="6054725" y="4768850"/>
          <p14:tracePt t="25904" x="6072188" y="4759325"/>
          <p14:tracePt t="25920" x="6170613" y="4724400"/>
          <p14:tracePt t="25937" x="6348413" y="4670425"/>
          <p14:tracePt t="25954" x="6419850" y="4643438"/>
          <p14:tracePt t="25972" x="6500813" y="4625975"/>
          <p14:tracePt t="25988" x="6554788" y="4616450"/>
          <p14:tracePt t="26004" x="6688138" y="4581525"/>
          <p14:tracePt t="26021" x="6732588" y="4562475"/>
          <p14:tracePt t="26039" x="6786563" y="4545013"/>
          <p14:tracePt t="26054" x="6875463" y="4510088"/>
          <p14:tracePt t="26071" x="6983413" y="4456113"/>
          <p14:tracePt t="26088" x="7045325" y="4419600"/>
          <p14:tracePt t="26107" x="7116763" y="4384675"/>
          <p14:tracePt t="26121" x="7224713" y="4286250"/>
          <p14:tracePt t="26138" x="7313613" y="4232275"/>
          <p14:tracePt t="26155" x="7340600" y="4224338"/>
          <p14:tracePt t="26175" x="7367588" y="4205288"/>
          <p14:tracePt t="26188" x="7412038" y="4179888"/>
          <p14:tracePt t="26205" x="7439025" y="4160838"/>
          <p14:tracePt t="26222" x="7456488" y="4152900"/>
          <p14:tracePt t="26242" x="7473950" y="4133850"/>
          <p14:tracePt t="26256" x="7500938" y="4133850"/>
          <p14:tracePt t="26272" x="7510463" y="4125913"/>
          <p14:tracePt t="26289" x="7527925" y="4125913"/>
          <p14:tracePt t="26309" x="7537450" y="4116388"/>
          <p14:tracePt t="26323" x="7562850" y="4098925"/>
          <p14:tracePt t="26339" x="7572375" y="4098925"/>
          <p14:tracePt t="26356" x="7581900" y="4098925"/>
          <p14:tracePt t="26377" x="7599363" y="4089400"/>
          <p14:tracePt t="26390" x="7608888" y="4089400"/>
          <p14:tracePt t="26406" x="7616825" y="4089400"/>
          <p14:tracePt t="26468" x="7634288" y="4081463"/>
          <p14:tracePt t="26489" x="7653338" y="4081463"/>
          <p14:tracePt t="26491" x="7670800" y="4071938"/>
          <p14:tracePt t="26512" x="7697788" y="4062413"/>
          <p14:tracePt t="26524" x="7751763" y="4054475"/>
          <p14:tracePt t="26540" x="7769225" y="4054475"/>
          <p14:tracePt t="26557" x="7786688" y="4054475"/>
          <p14:tracePt t="26574" x="7813675" y="4037013"/>
          <p14:tracePt t="26591" x="7823200" y="4037013"/>
          <p14:tracePt t="26625" x="7840663" y="4037013"/>
          <p14:tracePt t="26627" x="7848600" y="4037013"/>
          <p14:tracePt t="26647" x="7867650" y="4027488"/>
          <p14:tracePt t="26658" x="7875588" y="4027488"/>
          <p14:tracePt t="26674" x="7885113" y="4027488"/>
          <p14:tracePt t="26738" x="7894638" y="4027488"/>
          <p14:tracePt t="26761" x="7902575" y="4027488"/>
          <p14:tracePt t="26827" x="7912100" y="4027488"/>
          <p14:tracePt t="26895" x="7912100" y="4037013"/>
          <p14:tracePt t="27413" x="7912100" y="4062413"/>
          <p14:tracePt t="27434" x="7912100" y="4081463"/>
          <p14:tracePt t="27436" x="7912100" y="4089400"/>
          <p14:tracePt t="27458" x="7912100" y="4098925"/>
          <p14:tracePt t="27480" x="7912100" y="4108450"/>
          <p14:tracePt t="27502" x="7912100" y="4116388"/>
          <p14:tracePt t="27524" x="7912100" y="4125913"/>
          <p14:tracePt t="27750" x="7912100" y="4133850"/>
          <p14:tracePt t="27752" x="7912100" y="4143375"/>
          <p14:tracePt t="27773" x="7912100" y="4152900"/>
          <p14:tracePt t="27794" x="7912100" y="4160838"/>
          <p14:tracePt t="27806" x="7902575" y="4179888"/>
          <p14:tracePt t="27817" x="7902575" y="4187825"/>
          <p14:tracePt t="27830" x="7894638" y="4205288"/>
          <p14:tracePt t="27847" x="7885113" y="4224338"/>
          <p14:tracePt t="27864" x="7875588" y="4241800"/>
          <p14:tracePt t="27881" x="7840663" y="4340225"/>
          <p14:tracePt t="27897" x="7831138" y="4367213"/>
          <p14:tracePt t="27914" x="7796213" y="4419600"/>
          <p14:tracePt t="27931" x="7786688" y="4438650"/>
          <p14:tracePt t="27948" x="7786688" y="4456113"/>
          <p14:tracePt t="27965" x="7786688" y="4465638"/>
          <p14:tracePt t="28031" x="7786688" y="4473575"/>
          <p14:tracePt t="28053" x="7786688" y="4483100"/>
          <p14:tracePt t="28076" x="7786688" y="4491038"/>
          <p14:tracePt t="28087" x="7786688" y="4500563"/>
          <p14:tracePt t="28109" x="7777163" y="4500563"/>
          <p14:tracePt t="28132" x="7777163" y="4510088"/>
          <p14:tracePt t="28267" x="7777163" y="4518025"/>
          <p14:tracePt t="28279" x="7777163" y="4527550"/>
          <p14:tracePt t="28290" x="7777163" y="4537075"/>
          <p14:tracePt t="28301" x="7769225" y="4554538"/>
          <p14:tracePt t="28316" x="7759700" y="4581525"/>
          <p14:tracePt t="28333" x="7732713" y="4616450"/>
          <p14:tracePt t="28350" x="7724775" y="4633913"/>
          <p14:tracePt t="28366" x="7715250" y="4679950"/>
          <p14:tracePt t="28383" x="7705725" y="4697413"/>
          <p14:tracePt t="28400" x="7697788" y="4741863"/>
          <p14:tracePt t="28417" x="7697788" y="4751388"/>
          <p14:tracePt t="28433" x="7688263" y="4776788"/>
          <p14:tracePt t="28450" x="7680325" y="4786313"/>
          <p14:tracePt t="28467" x="7680325" y="4795838"/>
          <p14:tracePt t="28484" x="7670800" y="4795838"/>
          <p14:tracePt t="28638" x="7661275" y="4795838"/>
          <p14:tracePt t="28649" x="7653338" y="479583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Rangkaian </a:t>
            </a:r>
            <a:r>
              <a:rPr lang="id-ID" dirty="0" smtClean="0"/>
              <a:t>“OR”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17695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Operasi </a:t>
            </a:r>
            <a:r>
              <a:rPr lang="id-ID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id-ID" sz="2400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 input A atau B salah satu atau keduanya </a:t>
            </a:r>
            <a:r>
              <a:rPr lang="id-ID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400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maka output X akan </a:t>
            </a:r>
            <a:r>
              <a:rPr lang="id-ID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endParaRPr lang="id-ID" sz="24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keduanya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id-ID" sz="2400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4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endParaRPr lang="en-US" sz="2400" b="1" cap="none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19979"/>
              </p:ext>
            </p:extLst>
          </p:nvPr>
        </p:nvGraphicFramePr>
        <p:xfrm>
          <a:off x="5241455" y="3865163"/>
          <a:ext cx="3511731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0577"/>
                <a:gridCol w="1170577"/>
                <a:gridCol w="11705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Input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Input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Output 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049" y="2367092"/>
            <a:ext cx="3525194" cy="129050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0971"/>
      </p:ext>
    </p:extLst>
  </p:cSld>
  <p:clrMapOvr>
    <a:masterClrMapping/>
  </p:clrMapOvr>
  <p:transition advTm="53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985" x="7653338" y="4786313"/>
          <p14:tracePt t="15381" x="7653338" y="4776788"/>
          <p14:tracePt t="15402" x="7653338" y="4759325"/>
          <p14:tracePt t="15425" x="7653338" y="4751388"/>
          <p14:tracePt t="15427" x="7653338" y="4741863"/>
          <p14:tracePt t="15447" x="7653338" y="4724400"/>
          <p14:tracePt t="15450" x="7661275" y="4724400"/>
          <p14:tracePt t="15471" x="7661275" y="4714875"/>
          <p14:tracePt t="15494" x="7661275" y="4705350"/>
          <p14:tracePt t="15517" x="7661275" y="4697413"/>
          <p14:tracePt t="15538" x="7661275" y="4687888"/>
          <p14:tracePt t="15582" x="7661275" y="4679950"/>
          <p14:tracePt t="15605" x="7670800" y="4670425"/>
          <p14:tracePt t="15628" x="7670800" y="4660900"/>
          <p14:tracePt t="15629" x="7670800" y="4652963"/>
          <p14:tracePt t="15674" x="7680325" y="4652963"/>
          <p14:tracePt t="15695" x="7680325" y="4643438"/>
          <p14:tracePt t="15718" x="7680325" y="4633913"/>
          <p14:tracePt t="15720" x="7697788" y="4633913"/>
          <p14:tracePt t="15740" x="7705725" y="4633913"/>
          <p14:tracePt t="15752" x="7705725" y="4625975"/>
          <p14:tracePt t="15769" x="7705725" y="4616450"/>
          <p14:tracePt t="15786" x="7705725" y="4608513"/>
          <p14:tracePt t="15802" x="7715250" y="4608513"/>
          <p14:tracePt t="15819" x="7724775" y="4598988"/>
          <p14:tracePt t="15836" x="7732713" y="4598988"/>
          <p14:tracePt t="15875" x="7732713" y="4589463"/>
          <p14:tracePt t="15899" x="7742238" y="4589463"/>
          <p14:tracePt t="15943" x="7751763" y="4589463"/>
          <p14:tracePt t="15943" x="7751763" y="4581525"/>
          <p14:tracePt t="15965" x="7759700" y="4581525"/>
          <p14:tracePt t="15970" x="7769225" y="4581525"/>
          <p14:tracePt t="16033" x="7777163" y="4572000"/>
          <p14:tracePt t="16078" x="7796213" y="4572000"/>
          <p14:tracePt t="16079" x="7796213" y="4562475"/>
          <p14:tracePt t="16099" x="7804150" y="4554538"/>
          <p14:tracePt t="16102" x="7813675" y="4554538"/>
          <p14:tracePt t="16122" x="7823200" y="4545013"/>
          <p14:tracePt t="17234" x="7813675" y="4545013"/>
          <p14:tracePt t="17552" x="7804150" y="4545013"/>
          <p14:tracePt t="17573" x="7786688" y="4545013"/>
          <p14:tracePt t="17575" x="7777163" y="4545013"/>
          <p14:tracePt t="17619" x="7769225" y="4545013"/>
          <p14:tracePt t="17641" x="7759700" y="4545013"/>
          <p14:tracePt t="17642" x="7751763" y="4545013"/>
          <p14:tracePt t="17663" x="7742238" y="4545013"/>
          <p14:tracePt t="17679" x="7705725" y="4545013"/>
          <p14:tracePt t="17694" x="7634288" y="4545013"/>
          <p14:tracePt t="17711" x="7581900" y="4545013"/>
          <p14:tracePt t="17730" x="7537450" y="4545013"/>
          <p14:tracePt t="17744" x="7412038" y="4554538"/>
          <p14:tracePt t="17761" x="7188200" y="4598988"/>
          <p14:tracePt t="17778" x="6983413" y="4608513"/>
          <p14:tracePt t="17798" x="6751638" y="4616450"/>
          <p14:tracePt t="17811" x="6276975" y="4679950"/>
          <p14:tracePt t="17828" x="5813425" y="4732338"/>
          <p14:tracePt t="17845" x="5680075" y="4741863"/>
          <p14:tracePt t="17865" x="5545138" y="4751388"/>
          <p14:tracePt t="17878" x="5322888" y="4768850"/>
          <p14:tracePt t="17895" x="5180013" y="4768850"/>
          <p14:tracePt t="17912" x="5081588" y="4768850"/>
          <p14:tracePt t="17933" x="4983163" y="4768850"/>
          <p14:tracePt t="17945" x="4813300" y="4759325"/>
          <p14:tracePt t="17962" x="4679950" y="4741863"/>
          <p14:tracePt t="17979" x="4625975" y="4741863"/>
          <p14:tracePt t="18000" x="4562475" y="4741863"/>
          <p14:tracePt t="18017" x="4438650" y="4724400"/>
          <p14:tracePt t="18029" x="4394200" y="4714875"/>
          <p14:tracePt t="18046" x="4357688" y="4705350"/>
          <p14:tracePt t="18063" x="4348163" y="4705350"/>
          <p14:tracePt t="18136" x="4340225" y="4705350"/>
          <p14:tracePt t="18180" x="4330700" y="4705350"/>
          <p14:tracePt t="20233" x="4330700" y="4697413"/>
          <p14:tracePt t="21118" x="4330700" y="4670425"/>
          <p14:tracePt t="21139" x="4322763" y="4625975"/>
          <p14:tracePt t="21140" x="4313238" y="4608513"/>
          <p14:tracePt t="21161" x="4303713" y="4589463"/>
          <p14:tracePt t="21163" x="4295775" y="4554538"/>
          <p14:tracePt t="21184" x="4276725" y="4527550"/>
          <p14:tracePt t="21196" x="4224338" y="4394200"/>
          <p14:tracePt t="21213" x="4197350" y="4357688"/>
          <p14:tracePt t="21229" x="4170363" y="4313238"/>
          <p14:tracePt t="21246" x="4098925" y="4224338"/>
          <p14:tracePt t="21263" x="3956050" y="4062413"/>
          <p14:tracePt t="21280" x="3911600" y="4017963"/>
          <p14:tracePt t="21297" x="3867150" y="3973513"/>
          <p14:tracePt t="21313" x="3732213" y="3857625"/>
          <p14:tracePt t="21330" x="3643313" y="3786188"/>
          <p14:tracePt t="21347" x="3598863" y="3751263"/>
          <p14:tracePt t="21364" x="3554413" y="3714750"/>
          <p14:tracePt t="21380" x="3500438" y="3687763"/>
          <p14:tracePt t="21397" x="3473450" y="3670300"/>
          <p14:tracePt t="21414" x="3455988" y="3670300"/>
          <p14:tracePt t="21431" x="3446463" y="3660775"/>
          <p14:tracePt t="21447" x="3419475" y="3652838"/>
          <p14:tracePt t="21464" x="3402013" y="3652838"/>
          <p14:tracePt t="21480" x="3394075" y="3652838"/>
          <p14:tracePt t="21544" x="3384550" y="3652838"/>
          <p14:tracePt t="21545" x="3375025" y="3652838"/>
          <p14:tracePt t="21568" x="3367088" y="3652838"/>
          <p14:tracePt t="21612" x="3357563" y="3652838"/>
          <p14:tracePt t="21634" x="3348038" y="3652838"/>
          <p14:tracePt t="21636" x="3340100" y="3652838"/>
          <p14:tracePt t="21656" x="3330575" y="3652838"/>
          <p14:tracePt t="21665" x="3313113" y="3652838"/>
          <p14:tracePt t="21682" x="3303588" y="3652838"/>
          <p14:tracePt t="21702" x="3303588" y="3660775"/>
          <p14:tracePt t="21715" x="3286125" y="3660775"/>
          <p14:tracePt t="21735" x="3276600" y="3660775"/>
          <p14:tracePt t="21748" x="3268663" y="3660775"/>
          <p14:tracePt t="22039" x="3268663" y="3670300"/>
          <p14:tracePt t="22061" x="3268663" y="3660775"/>
          <p14:tracePt t="22376" x="3268663" y="3652838"/>
          <p14:tracePt t="22388" x="3268663" y="3643313"/>
          <p14:tracePt t="22399" x="3268663" y="3633788"/>
          <p14:tracePt t="22410" x="3286125" y="3625850"/>
          <p14:tracePt t="22422" x="3303588" y="3608388"/>
          <p14:tracePt t="22435" x="3322638" y="3589338"/>
          <p14:tracePt t="22452" x="3357563" y="3554413"/>
          <p14:tracePt t="22469" x="3375025" y="3527425"/>
          <p14:tracePt t="22486" x="3446463" y="3465513"/>
          <p14:tracePt t="22503" x="3465513" y="3446463"/>
          <p14:tracePt t="22519" x="3500438" y="3411538"/>
          <p14:tracePt t="22536" x="3527425" y="3394075"/>
          <p14:tracePt t="22553" x="3554413" y="3367088"/>
          <p14:tracePt t="22570" x="3554413" y="3357563"/>
          <p14:tracePt t="22586" x="3571875" y="3340100"/>
          <p14:tracePt t="22603" x="3571875" y="3330575"/>
          <p14:tracePt t="22635" x="3581400" y="3330575"/>
          <p14:tracePt t="22669" x="3598863" y="3330575"/>
          <p14:tracePt t="22692" x="3608388" y="3330575"/>
          <p14:tracePt t="22703" x="3625850" y="3330575"/>
          <p14:tracePt t="22714" x="3643313" y="3330575"/>
          <p14:tracePt t="22725" x="3670300" y="3330575"/>
          <p14:tracePt t="22737" x="3705225" y="3330575"/>
          <p14:tracePt t="22754" x="3724275" y="3348038"/>
          <p14:tracePt t="22771" x="3751263" y="3367088"/>
          <p14:tracePt t="22787" x="3786188" y="3384550"/>
          <p14:tracePt t="22804" x="3813175" y="3394075"/>
          <p14:tracePt t="22821" x="3830638" y="3411538"/>
          <p14:tracePt t="22838" x="3848100" y="3429000"/>
          <p14:tracePt t="22854" x="3884613" y="3473450"/>
          <p14:tracePt t="22872" x="3911600" y="3500438"/>
          <p14:tracePt t="22888" x="3911600" y="3517900"/>
          <p14:tracePt t="22888" x="3919538" y="3527425"/>
          <p14:tracePt t="22906" x="3929063" y="3544888"/>
          <p14:tracePt t="22922" x="3929063" y="3554413"/>
          <p14:tracePt t="22938" x="3946525" y="3589338"/>
          <p14:tracePt t="22955" x="3956050" y="3616325"/>
          <p14:tracePt t="22972" x="3965575" y="3652838"/>
          <p14:tracePt t="22988" x="3973513" y="3670300"/>
          <p14:tracePt t="23005" x="4000500" y="3751263"/>
          <p14:tracePt t="23022" x="4017963" y="3786188"/>
          <p14:tracePt t="23039" x="4054475" y="3848100"/>
          <p14:tracePt t="23055" x="4081463" y="3875088"/>
          <p14:tracePt t="23072" x="4125913" y="3938588"/>
          <p14:tracePt t="23089" x="4143375" y="3965575"/>
          <p14:tracePt t="23106" x="4187825" y="4027488"/>
          <p14:tracePt t="23123" x="4224338" y="4089400"/>
          <p14:tracePt t="23139" x="4313238" y="4133850"/>
          <p14:tracePt t="23156" x="4330700" y="4160838"/>
          <p14:tracePt t="23173" x="4384675" y="4205288"/>
          <p14:tracePt t="23189" x="4419600" y="4224338"/>
          <p14:tracePt t="23206" x="4483100" y="4276725"/>
          <p14:tracePt t="23223" x="4581525" y="4322763"/>
          <p14:tracePt t="23240" x="4786313" y="4429125"/>
          <p14:tracePt t="23256" x="4884738" y="4483100"/>
          <p14:tracePt t="23273" x="4991100" y="4491038"/>
          <p14:tracePt t="23290" x="5010150" y="4500563"/>
          <p14:tracePt t="23307" x="5054600" y="4510088"/>
          <p14:tracePt t="23324" x="5072063" y="4510088"/>
          <p14:tracePt t="23340" x="5108575" y="4518025"/>
          <p14:tracePt t="23357" x="5133975" y="4518025"/>
          <p14:tracePt t="23374" x="5187950" y="4518025"/>
          <p14:tracePt t="23391" x="5214938" y="4518025"/>
          <p14:tracePt t="23407" x="5276850" y="4518025"/>
          <p14:tracePt t="23424" x="5313363" y="4518025"/>
          <p14:tracePt t="23442" x="5367338" y="4518025"/>
          <p14:tracePt t="23458" x="5384800" y="4518025"/>
          <p14:tracePt t="23474" x="5429250" y="4518025"/>
          <p14:tracePt t="23491" x="5465763" y="4510088"/>
          <p14:tracePt t="23508" x="5537200" y="4500563"/>
          <p14:tracePt t="23525" x="5562600" y="4500563"/>
          <p14:tracePt t="23541" x="5581650" y="4491038"/>
          <p14:tracePt t="23558" x="5626100" y="4483100"/>
          <p14:tracePt t="23575" x="5670550" y="4473575"/>
          <p14:tracePt t="23592" x="5680075" y="4473575"/>
          <p14:tracePt t="23608" x="5688013" y="4473575"/>
          <p14:tracePt t="23625" x="5697538" y="4473575"/>
          <p14:tracePt t="23642" x="5715000" y="4473575"/>
          <p14:tracePt t="23642" x="5724525" y="4473575"/>
          <p14:tracePt t="23659" x="5732463" y="4473575"/>
          <p14:tracePt t="23675" x="5759450" y="4473575"/>
          <p14:tracePt t="23692" x="5795963" y="4473575"/>
          <p14:tracePt t="23709" x="5813425" y="4473575"/>
          <p14:tracePt t="23725" x="5840413" y="4473575"/>
          <p14:tracePt t="23742" x="5848350" y="4465638"/>
          <p14:tracePt t="23759" x="5894388" y="4465638"/>
          <p14:tracePt t="23776" x="5919788" y="4465638"/>
          <p14:tracePt t="23792" x="5938838" y="4446588"/>
          <p14:tracePt t="23809" x="5946775" y="4446588"/>
          <p14:tracePt t="23826" x="5973763" y="4429125"/>
          <p14:tracePt t="23843" x="6000750" y="4429125"/>
          <p14:tracePt t="23860" x="6072188" y="4375150"/>
          <p14:tracePt t="23876" x="6089650" y="4357688"/>
          <p14:tracePt t="23893" x="6116638" y="4330700"/>
          <p14:tracePt t="23910" x="6126163" y="4322763"/>
          <p14:tracePt t="23927" x="6126163" y="4313238"/>
          <p14:tracePt t="23943" x="6116638" y="4313238"/>
          <p14:tracePt t="24122" x="6108700" y="4313238"/>
          <p14:tracePt t="24143" x="6099175" y="4313238"/>
          <p14:tracePt t="24154" x="6089650" y="4313238"/>
          <p14:tracePt t="24165" x="6062663" y="4313238"/>
          <p14:tracePt t="24188" x="6037263" y="4313238"/>
          <p14:tracePt t="24195" x="5991225" y="4313238"/>
          <p14:tracePt t="24212" x="5973763" y="4313238"/>
          <p14:tracePt t="24233" x="5956300" y="4313238"/>
          <p14:tracePt t="24245" x="5911850" y="4313238"/>
          <p14:tracePt t="24262" x="5884863" y="4313238"/>
          <p14:tracePt t="24278" x="5857875" y="4322763"/>
          <p14:tracePt t="24295" x="5795963" y="4348163"/>
          <p14:tracePt t="24312" x="5786438" y="4348163"/>
          <p14:tracePt t="24329" x="5776913" y="4357688"/>
          <p14:tracePt t="24368" x="5759450" y="4367213"/>
          <p14:tracePt t="24369" x="5759450" y="4375150"/>
          <p14:tracePt t="24390" x="5751513" y="4384675"/>
          <p14:tracePt t="24396" x="5732463" y="4402138"/>
          <p14:tracePt t="24413" x="5705475" y="4411663"/>
          <p14:tracePt t="24429" x="5705475" y="4429125"/>
          <p14:tracePt t="24446" x="5705475" y="4438650"/>
          <p14:tracePt t="24463" x="5705475" y="4446588"/>
          <p14:tracePt t="24481" x="5705475" y="4456113"/>
          <p14:tracePt t="24525" x="5705475" y="4465638"/>
          <p14:tracePt t="24570" x="5705475" y="4473575"/>
          <p14:tracePt t="24593" x="5705475" y="4483100"/>
          <p14:tracePt t="24615" x="5705475" y="4491038"/>
          <p14:tracePt t="24616" x="5705475" y="4500563"/>
          <p14:tracePt t="24639" x="5705475" y="4510088"/>
          <p14:tracePt t="24660" x="5705475" y="4518025"/>
          <p14:tracePt t="24664" x="5705475" y="4537075"/>
          <p14:tracePt t="24683" x="5705475" y="4545013"/>
          <p14:tracePt t="24697" x="5697538" y="4554538"/>
          <p14:tracePt t="24714" x="5697538" y="4562475"/>
          <p14:tracePt t="24731" x="5697538" y="4572000"/>
          <p14:tracePt t="24750" x="5697538" y="4581525"/>
          <p14:tracePt t="24773" x="5697538" y="4589463"/>
          <p14:tracePt t="24781" x="5697538" y="4608513"/>
          <p14:tracePt t="24798" x="5697538" y="4616450"/>
          <p14:tracePt t="25021" x="5705475" y="4625975"/>
          <p14:tracePt t="25245" x="5715000" y="4625975"/>
          <p14:tracePt t="25247" x="5724525" y="4625975"/>
          <p14:tracePt t="25268" x="5732463" y="4625975"/>
          <p14:tracePt t="25270" x="5813425" y="4643438"/>
          <p14:tracePt t="25290" x="5902325" y="4670425"/>
          <p14:tracePt t="25301" x="6251575" y="4687888"/>
          <p14:tracePt t="25318" x="6394450" y="4714875"/>
          <p14:tracePt t="25335" x="6527800" y="4732338"/>
          <p14:tracePt t="25351" x="6653213" y="4751388"/>
          <p14:tracePt t="25368" x="6680200" y="4751388"/>
          <p14:tracePt t="25384" x="6688138" y="4751388"/>
          <p14:tracePt t="25403" x="6697663" y="4751388"/>
          <p14:tracePt t="25448" x="6705600" y="4751388"/>
          <p14:tracePt t="25470" x="6715125" y="4751388"/>
          <p14:tracePt t="25472" x="6724650" y="4751388"/>
          <p14:tracePt t="25494" x="6732588" y="4751388"/>
          <p14:tracePt t="25539" x="6742113" y="4751388"/>
          <p14:tracePt t="25561" x="6751638" y="4751388"/>
          <p14:tracePt t="25583" x="6769100" y="4751388"/>
          <p14:tracePt t="25584" x="6777038" y="4751388"/>
          <p14:tracePt t="25606" x="6777038" y="4759325"/>
          <p14:tracePt t="25673" x="6786563" y="4759325"/>
          <p14:tracePt t="25675" x="6796088" y="4759325"/>
          <p14:tracePt t="25695" x="6804025" y="4759325"/>
          <p14:tracePt t="25706" x="6823075" y="4759325"/>
          <p14:tracePt t="25720" x="6840538" y="4759325"/>
          <p14:tracePt t="25736" x="6840538" y="4768850"/>
          <p14:tracePt t="26111" x="6840538" y="4776788"/>
          <p14:tracePt t="26157" x="6840538" y="4786313"/>
          <p14:tracePt t="26159" x="6831013" y="4795838"/>
          <p14:tracePt t="26180" x="6769100" y="4822825"/>
          <p14:tracePt t="26201" x="6705600" y="4848225"/>
          <p14:tracePt t="26205" x="6643688" y="4867275"/>
          <p14:tracePt t="26224" x="6572250" y="4884738"/>
          <p14:tracePt t="26239" x="6491288" y="4956175"/>
          <p14:tracePt t="26256" x="6375400" y="5010150"/>
          <p14:tracePt t="26272" x="6303963" y="5045075"/>
          <p14:tracePt t="26292" x="6224588" y="5089525"/>
          <p14:tracePt t="26306" x="6089650" y="5143500"/>
          <p14:tracePt t="26323" x="6037263" y="5170488"/>
          <p14:tracePt t="26339" x="6018213" y="5180013"/>
          <p14:tracePt t="26359" x="6010275" y="5187950"/>
          <p14:tracePt t="26373" x="5983288" y="5197475"/>
          <p14:tracePt t="26390" x="5956300" y="5197475"/>
          <p14:tracePt t="26406" x="5919788" y="5214938"/>
          <p14:tracePt t="26426" x="5875338" y="5232400"/>
          <p14:tracePt t="26440" x="5795963" y="5259388"/>
          <p14:tracePt t="26457" x="5768975" y="5276850"/>
          <p14:tracePt t="26473" x="5759450" y="5276850"/>
          <p14:tracePt t="26494" x="5751513" y="5276850"/>
          <p14:tracePt t="26507" x="5741988" y="5286375"/>
          <p14:tracePt t="26524" x="5724525" y="5286375"/>
          <p14:tracePt t="26540" x="5732463" y="5286375"/>
          <p14:tracePt t="26720" x="5751513" y="5286375"/>
          <p14:tracePt t="26741" x="5786438" y="5276850"/>
          <p14:tracePt t="26753" x="5884863" y="5251450"/>
          <p14:tracePt t="26764" x="5983288" y="5224463"/>
          <p14:tracePt t="26775" x="6054725" y="5205413"/>
          <p14:tracePt t="26792" x="6161088" y="5180013"/>
          <p14:tracePt t="26809" x="6188075" y="5170488"/>
          <p14:tracePt t="26825" x="6205538" y="5160963"/>
          <p14:tracePt t="26842" x="6251575" y="5153025"/>
          <p14:tracePt t="26859" x="6269038" y="5143500"/>
          <p14:tracePt t="26875" x="6348413" y="5108575"/>
          <p14:tracePt t="26892" x="6402388" y="5089525"/>
          <p14:tracePt t="26909" x="6510338" y="5045075"/>
          <p14:tracePt t="26926" x="6562725" y="5018088"/>
          <p14:tracePt t="26942" x="6608763" y="4991100"/>
          <p14:tracePt t="26959" x="6616700" y="4983163"/>
          <p14:tracePt t="26976" x="6670675" y="4956175"/>
          <p14:tracePt t="26993" x="6715125" y="4929188"/>
          <p14:tracePt t="27010" x="6813550" y="4894263"/>
          <p14:tracePt t="27026" x="6875463" y="4867275"/>
          <p14:tracePt t="27043" x="6938963" y="4840288"/>
          <p14:tracePt t="27060" x="6946900" y="4830763"/>
          <p14:tracePt t="27076" x="6894513" y="4830763"/>
          <p14:tracePt t="27169" x="6823075" y="4830763"/>
          <p14:tracePt t="27180" x="6769100" y="4830763"/>
          <p14:tracePt t="27192" x="6715125" y="4830763"/>
          <p14:tracePt t="27203" x="6661150" y="4830763"/>
          <p14:tracePt t="27214" x="6599238" y="4830763"/>
          <p14:tracePt t="27228" x="6554788" y="4830763"/>
          <p14:tracePt t="27244" x="6500813" y="4840288"/>
          <p14:tracePt t="27261" x="6491288" y="4840288"/>
          <p14:tracePt t="27278" x="6483350" y="4840288"/>
          <p14:tracePt t="27294" x="6473825" y="4840288"/>
          <p14:tracePt t="27311" x="6411913" y="4840288"/>
          <p14:tracePt t="27328" x="6367463" y="4840288"/>
          <p14:tracePt t="27344" x="6286500" y="4840288"/>
          <p14:tracePt t="27361" x="6276975" y="4840288"/>
          <p14:tracePt t="27383" x="6269038" y="4840288"/>
          <p14:tracePt t="27417" x="6242050" y="4840288"/>
          <p14:tracePt t="27439" x="6215063" y="4840288"/>
          <p14:tracePt t="27450" x="6170613" y="4840288"/>
          <p14:tracePt t="27461" x="6116638" y="4840288"/>
          <p14:tracePt t="27473" x="6072188" y="4840288"/>
          <p14:tracePt t="27484" x="6018213" y="4840288"/>
          <p14:tracePt t="27495" x="5991225" y="4840288"/>
          <p14:tracePt t="27512" x="5956300" y="4840288"/>
          <p14:tracePt t="27529" x="5946775" y="4840288"/>
          <p14:tracePt t="27545" x="5919788" y="4840288"/>
          <p14:tracePt t="27563" x="5911850" y="4840288"/>
          <p14:tracePt t="27732" x="5911850" y="4822825"/>
          <p14:tracePt t="27754" x="5911850" y="4795838"/>
          <p14:tracePt t="27776" x="5911850" y="4759325"/>
          <p14:tracePt t="27778" x="5929313" y="4714875"/>
          <p14:tracePt t="27788" x="5965825" y="4670425"/>
          <p14:tracePt t="27810" x="6000750" y="4633913"/>
          <p14:tracePt t="27813" x="6037263" y="4589463"/>
          <p14:tracePt t="27833" x="6072188" y="4545013"/>
          <p14:tracePt t="27847" x="6089650" y="4518025"/>
          <p14:tracePt t="27864" x="6126163" y="4483100"/>
          <p14:tracePt t="27881" x="6143625" y="4456113"/>
          <p14:tracePt t="27897" x="6143625" y="4446588"/>
          <p14:tracePt t="27914" x="6099175" y="4491038"/>
          <p14:tracePt t="28058" x="6037263" y="4554538"/>
          <p14:tracePt t="28069" x="5983288" y="4608513"/>
          <p14:tracePt t="28080" x="5929313" y="4660900"/>
          <p14:tracePt t="28091" x="5822950" y="4724400"/>
          <p14:tracePt t="28103" x="5724525" y="4786313"/>
          <p14:tracePt t="28125" x="5653088" y="4867275"/>
          <p14:tracePt t="28132" x="5581650" y="4946650"/>
          <p14:tracePt t="28149" x="5518150" y="4991100"/>
          <p14:tracePt t="28166" x="5510213" y="5010150"/>
          <p14:tracePt t="28182" x="5510213" y="5018088"/>
          <p14:tracePt t="28199" x="5491163" y="5027613"/>
          <p14:tracePt t="28216" x="5483225" y="5027613"/>
          <p14:tracePt t="28232" x="5473700" y="5027613"/>
          <p14:tracePt t="28249" x="5491163" y="5027613"/>
          <p14:tracePt t="28440" x="5518150" y="5027613"/>
          <p14:tracePt t="28452" x="5545138" y="5010150"/>
          <p14:tracePt t="28463" x="5589588" y="4991100"/>
          <p14:tracePt t="28474" x="5626100" y="4973638"/>
          <p14:tracePt t="28485" x="5680075" y="4946650"/>
          <p14:tracePt t="28501" x="5741988" y="4919663"/>
          <p14:tracePt t="28517" x="5822950" y="4894263"/>
          <p14:tracePt t="28534" x="5840413" y="4884738"/>
          <p14:tracePt t="28551" x="5875338" y="4867275"/>
          <p14:tracePt t="28568" x="5884863" y="4867275"/>
          <p14:tracePt t="28584" x="5894388" y="4867275"/>
          <p14:tracePt t="28755" x="5902325" y="4867275"/>
          <p14:tracePt t="28778" x="5946775" y="4867275"/>
          <p14:tracePt t="28980" x="5991225" y="4867275"/>
          <p14:tracePt t="28983" x="6027738" y="4867275"/>
          <p14:tracePt t="29003" x="6054725" y="4867275"/>
          <p14:tracePt t="29015" x="6153150" y="4867275"/>
          <p14:tracePt t="29026" x="6205538" y="4867275"/>
          <p14:tracePt t="29048" x="6259513" y="4867275"/>
          <p14:tracePt t="29054" x="6303963" y="4867275"/>
          <p14:tracePt t="29070" x="6357938" y="4867275"/>
          <p14:tracePt t="29087" x="6394450" y="4867275"/>
          <p14:tracePt t="29104" x="6500813" y="4867275"/>
          <p14:tracePt t="29121" x="6518275" y="4867275"/>
          <p14:tracePt t="29137" x="6545263" y="4867275"/>
          <p14:tracePt t="29154" x="6581775" y="4867275"/>
          <p14:tracePt t="29171" x="6616700" y="4867275"/>
          <p14:tracePt t="29187" x="6653213" y="4867275"/>
          <p14:tracePt t="29204" x="6670675" y="4867275"/>
          <p14:tracePt t="29221" x="6680200" y="4867275"/>
          <p14:tracePt t="29238" x="6705600" y="4848225"/>
          <p14:tracePt t="29254" x="6715125" y="4848225"/>
          <p14:tracePt t="29273" x="6724650" y="4848225"/>
          <p14:tracePt t="29288" x="6769100" y="4848225"/>
          <p14:tracePt t="29305" x="6786563" y="4848225"/>
          <p14:tracePt t="29322" x="6804025" y="4848225"/>
          <p14:tracePt t="29340" x="6813550" y="4848225"/>
          <p14:tracePt t="29355" x="6848475" y="4848225"/>
          <p14:tracePt t="29372" x="6875463" y="4840288"/>
          <p14:tracePt t="29389" x="6884988" y="4840288"/>
          <p14:tracePt t="29408" x="6902450" y="4840288"/>
          <p14:tracePt t="30483" x="6911975" y="4840288"/>
          <p14:tracePt t="30600" x="6919913" y="4840288"/>
          <p14:tracePt t="30603" x="6965950" y="4840288"/>
          <p14:tracePt t="30623" x="7000875" y="4848225"/>
          <p14:tracePt t="30628" x="7054850" y="4848225"/>
          <p14:tracePt t="30645" x="7099300" y="4848225"/>
          <p14:tracePt t="30662" x="7180263" y="4857750"/>
          <p14:tracePt t="30679" x="7188200" y="4857750"/>
          <p14:tracePt t="30695" x="7197725" y="4857750"/>
          <p14:tracePt t="30713" x="7215188" y="4857750"/>
          <p14:tracePt t="30729" x="7251700" y="4857750"/>
          <p14:tracePt t="30746" x="7277100" y="4857750"/>
          <p14:tracePt t="30762" x="7286625" y="4857750"/>
          <p14:tracePt t="30781" x="7296150" y="4857750"/>
          <p14:tracePt t="30803" x="7304088" y="4857750"/>
          <p14:tracePt t="30848" x="7313613" y="4857750"/>
          <p14:tracePt t="30870" x="7348538" y="4857750"/>
          <p14:tracePt t="30893" x="7385050" y="4857750"/>
          <p14:tracePt t="30895" x="7439025" y="4857750"/>
          <p14:tracePt t="30915" x="7483475" y="4857750"/>
          <p14:tracePt t="30930" x="7510463" y="4857750"/>
          <p14:tracePt t="30947" x="7518400" y="4857750"/>
          <p14:tracePt t="31005" x="7527925" y="4857750"/>
          <p14:tracePt t="31051" x="7537450" y="4857750"/>
          <p14:tracePt t="31095" x="7545388" y="4857750"/>
          <p14:tracePt t="31118" x="7554913" y="4857750"/>
          <p14:tracePt t="31120" x="7562850" y="4857750"/>
          <p14:tracePt t="31141" x="7572375" y="4857750"/>
          <p14:tracePt t="31163" x="7581900" y="4857750"/>
          <p14:tracePt t="31164" x="7608888" y="4867275"/>
          <p14:tracePt t="31185" x="7626350" y="4875213"/>
          <p14:tracePt t="31198" x="7680325" y="4875213"/>
          <p14:tracePt t="31215" x="7732713" y="4875213"/>
          <p14:tracePt t="31231" x="7759700" y="4875213"/>
          <p14:tracePt t="31253" x="7786688" y="4875213"/>
          <p14:tracePt t="31265" x="7813675" y="4875213"/>
          <p14:tracePt t="31282" x="7823200" y="4875213"/>
          <p14:tracePt t="31298" x="7831138" y="4875213"/>
          <p14:tracePt t="31315" x="7848600" y="4875213"/>
          <p14:tracePt t="31332" x="7858125" y="4875213"/>
          <p14:tracePt t="31410" x="7867650" y="4875213"/>
          <p14:tracePt t="31412" x="7875588" y="4875213"/>
          <p14:tracePt t="31433" x="7894638" y="4875213"/>
          <p14:tracePt t="31435" x="7902575" y="4875213"/>
          <p14:tracePt t="31457" x="7912100" y="4875213"/>
          <p14:tracePt t="31478" x="7920038" y="4875213"/>
          <p14:tracePt t="31500" x="7939088" y="4875213"/>
          <p14:tracePt t="31502" x="7974013" y="4875213"/>
          <p14:tracePt t="31523" x="8010525" y="4875213"/>
          <p14:tracePt t="31533" x="8153400" y="4875213"/>
          <p14:tracePt t="31551" x="8180388" y="4875213"/>
          <p14:tracePt t="31568" x="8197850" y="4875213"/>
          <p14:tracePt t="33733" x="8188325" y="4875213"/>
          <p14:tracePt t="33795" x="8180388" y="4875213"/>
          <p14:tracePt t="33796" x="8153400" y="4875213"/>
          <p14:tracePt t="33818" x="8126413" y="4894263"/>
          <p14:tracePt t="33828" x="7947025" y="4929188"/>
          <p14:tracePt t="33845" x="7823200" y="4973638"/>
          <p14:tracePt t="33863" x="7688263" y="5018088"/>
          <p14:tracePt t="33878" x="7518400" y="5054600"/>
          <p14:tracePt t="33895" x="7385050" y="5089525"/>
          <p14:tracePt t="33912" x="7323138" y="5108575"/>
          <p14:tracePt t="33941" x="7259638" y="5133975"/>
          <p14:tracePt t="33945" x="6991350" y="5214938"/>
          <p14:tracePt t="33964" x="6884988" y="5232400"/>
          <p14:tracePt t="33979" x="6786563" y="5251450"/>
          <p14:tracePt t="33996" x="6661150" y="5268913"/>
          <p14:tracePt t="34013" x="6661150" y="5276850"/>
          <p14:tracePt t="34029" x="6653213" y="5276850"/>
          <p14:tracePt t="34046" x="6634163" y="5276850"/>
          <p14:tracePt t="34076" x="6616700" y="5276850"/>
          <p14:tracePt t="34080" x="6562725" y="5276850"/>
          <p14:tracePt t="34110" x="6500813" y="5276850"/>
          <p14:tracePt t="34113" x="6375400" y="5303838"/>
          <p14:tracePt t="34130" x="6340475" y="5303838"/>
          <p14:tracePt t="34147" x="6313488" y="5303838"/>
          <p14:tracePt t="34167" x="6286500" y="5303838"/>
          <p14:tracePt t="34180" x="6269038" y="5303838"/>
          <p14:tracePt t="34197" x="6269038" y="5313363"/>
          <p14:tracePt t="34214" x="6259513" y="5313363"/>
          <p14:tracePt t="34256" x="6251575" y="5313363"/>
          <p14:tracePt t="34267" x="6242050" y="5313363"/>
          <p14:tracePt t="34279" x="6224588" y="5313363"/>
          <p14:tracePt t="34290" x="6215063" y="5313363"/>
          <p14:tracePt t="34312" x="6205538" y="5313363"/>
          <p14:tracePt t="34358" x="6197600" y="5313363"/>
          <p14:tracePt t="34380" x="6180138" y="5313363"/>
          <p14:tracePt t="34402" x="6161088" y="5313363"/>
          <p14:tracePt t="34404" x="6134100" y="5313363"/>
          <p14:tracePt t="34425" x="6116638" y="5313363"/>
          <p14:tracePt t="34431" x="6108700" y="5313363"/>
          <p14:tracePt t="34448" x="6099175" y="5313363"/>
          <p14:tracePt t="34465" x="6089650" y="5313363"/>
          <p14:tracePt t="34492" x="6081713" y="5313363"/>
          <p14:tracePt t="34499" x="6072188" y="5313363"/>
          <p14:tracePt t="34515" x="6062663" y="5313363"/>
          <p14:tracePt t="34532" x="6037263" y="5322888"/>
          <p14:tracePt t="34549" x="6027738" y="5322888"/>
          <p14:tracePt t="34565" x="6018213" y="5330825"/>
          <p14:tracePt t="34628" x="6000750" y="5330825"/>
          <p14:tracePt t="34629" x="5991225" y="5330825"/>
          <p14:tracePt t="34650" x="5983288" y="5330825"/>
          <p14:tracePt t="34652" x="5973763" y="5340350"/>
          <p14:tracePt t="34672" x="5965825" y="5348288"/>
          <p14:tracePt t="34683" x="5946775" y="5348288"/>
          <p14:tracePt t="34700" x="5938838" y="5348288"/>
          <p14:tracePt t="34718" x="5919788" y="5348288"/>
          <p14:tracePt t="34733" x="5911850" y="5357813"/>
          <p14:tracePt t="34750" x="5884863" y="5367338"/>
          <p14:tracePt t="34767" x="5875338" y="5375275"/>
          <p14:tracePt t="34785" x="5867400" y="5384800"/>
          <p14:tracePt t="34800" x="5848350" y="5402263"/>
          <p14:tracePt t="34817" x="5848350" y="5411788"/>
          <p14:tracePt t="34852" x="5840413" y="5411788"/>
          <p14:tracePt t="34854" x="5840413" y="5419725"/>
          <p14:tracePt t="34898" x="5840413" y="5429250"/>
          <p14:tracePt t="34899" x="5830888" y="5429250"/>
          <p14:tracePt t="34920" x="5822950" y="5429250"/>
          <p14:tracePt t="34942" x="5822950" y="5438775"/>
          <p14:tracePt t="34951" x="5822950" y="5446713"/>
          <p14:tracePt t="34968" x="5813425" y="5456238"/>
          <p14:tracePt t="34988" x="5803900" y="5465763"/>
          <p14:tracePt t="35010" x="5795963" y="5465763"/>
          <p14:tracePt t="35019" x="5795963" y="5473700"/>
          <p14:tracePt t="35035" x="5795963" y="5483225"/>
          <p14:tracePt t="35055" x="5795963" y="5491163"/>
          <p14:tracePt t="35068" x="5786438" y="5491163"/>
          <p14:tracePt t="35101" x="5786438" y="5500688"/>
          <p14:tracePt t="35349" x="5803900" y="5500688"/>
          <p14:tracePt t="35370" x="5813425" y="5500688"/>
          <p14:tracePt t="35371" x="5830888" y="5500688"/>
          <p14:tracePt t="35393" x="5848350" y="5500688"/>
          <p14:tracePt t="35403" x="5875338" y="5500688"/>
          <p14:tracePt t="35420" x="5884863" y="5500688"/>
          <p14:tracePt t="35438" x="5902325" y="5500688"/>
          <p14:tracePt t="35454" x="5919788" y="5500688"/>
          <p14:tracePt t="35470" x="6027738" y="5500688"/>
          <p14:tracePt t="35487" x="6116638" y="5500688"/>
          <p14:tracePt t="35504" x="6180138" y="5500688"/>
          <p14:tracePt t="35521" x="6197600" y="5500688"/>
          <p14:tracePt t="35537" x="6232525" y="5500688"/>
          <p14:tracePt t="35554" x="6251575" y="5491163"/>
          <p14:tracePt t="35571" x="6296025" y="5491163"/>
          <p14:tracePt t="35588" x="6340475" y="5491163"/>
          <p14:tracePt t="35604" x="6438900" y="5483225"/>
          <p14:tracePt t="35621" x="6491288" y="5473700"/>
          <p14:tracePt t="35638" x="6562725" y="5473700"/>
          <p14:tracePt t="35655" x="6599238" y="5473700"/>
          <p14:tracePt t="35671" x="6661150" y="5473700"/>
          <p14:tracePt t="35688" x="6697663" y="5473700"/>
          <p14:tracePt t="35705" x="6823075" y="5473700"/>
          <p14:tracePt t="35722" x="6840538" y="5473700"/>
          <p14:tracePt t="35738" x="6867525" y="5473700"/>
          <p14:tracePt t="35755" x="6884988" y="5465763"/>
          <p14:tracePt t="35772" x="6902450" y="5465763"/>
          <p14:tracePt t="35842" x="6919913" y="5465763"/>
          <p14:tracePt t="35854" x="6929438" y="5465763"/>
          <p14:tracePt t="35865" x="6946900" y="5465763"/>
          <p14:tracePt t="35977" x="6956425" y="5465763"/>
          <p14:tracePt t="35989" x="6938963" y="5465763"/>
          <p14:tracePt t="36101" x="6894513" y="5465763"/>
          <p14:tracePt t="36112" x="6848475" y="5465763"/>
          <p14:tracePt t="36124" x="6732588" y="5473700"/>
          <p14:tracePt t="36135" x="6626225" y="5500688"/>
          <p14:tracePt t="36146" x="6411913" y="5518150"/>
          <p14:tracePt t="36158" x="6180138" y="5545138"/>
          <p14:tracePt t="36174" x="6054725" y="5554663"/>
          <p14:tracePt t="36191" x="5840413" y="5572125"/>
          <p14:tracePt t="36207" x="5741988" y="5572125"/>
          <p14:tracePt t="36224" x="5715000" y="5572125"/>
          <p14:tracePt t="36241" x="5705475" y="5581650"/>
          <p14:tracePt t="36281" x="5697538" y="5581650"/>
          <p14:tracePt t="36304" x="5705475" y="5581650"/>
          <p14:tracePt t="36473" x="5751513" y="5581650"/>
          <p14:tracePt t="36495" x="5795963" y="5581650"/>
          <p14:tracePt t="36506" x="5875338" y="5581650"/>
          <p14:tracePt t="36518" x="5946775" y="5581650"/>
          <p14:tracePt t="36529" x="6045200" y="5581650"/>
          <p14:tracePt t="36542" x="6143625" y="5581650"/>
          <p14:tracePt t="36559" x="6286500" y="5581650"/>
          <p14:tracePt t="36576" x="6375400" y="5581650"/>
          <p14:tracePt t="36596" x="6456363" y="5581650"/>
          <p14:tracePt t="36610" x="6581775" y="5581650"/>
          <p14:tracePt t="36628" x="6634163" y="5581650"/>
          <p14:tracePt t="36643" x="6680200" y="5581650"/>
          <p14:tracePt t="36660" x="6688138" y="5581650"/>
          <p14:tracePt t="36676" x="6697663" y="5581650"/>
          <p14:tracePt t="36731" x="6715125" y="5581650"/>
          <p14:tracePt t="36742" x="6724650" y="5581650"/>
          <p14:tracePt t="36765" x="6732588" y="5581650"/>
          <p14:tracePt t="36776" x="6742113" y="5581650"/>
          <p14:tracePt t="36799" x="6759575" y="5581650"/>
          <p14:tracePt t="36810" x="6769100" y="5581650"/>
          <p14:tracePt t="36821" x="6777038" y="5581650"/>
          <p14:tracePt t="36833" x="6804025" y="5581650"/>
          <p14:tracePt t="36844" x="6831013" y="5581650"/>
          <p14:tracePt t="36861" x="6894513" y="5581650"/>
          <p14:tracePt t="36878" x="6911975" y="5581650"/>
          <p14:tracePt t="36894" x="6929438" y="5581650"/>
          <p14:tracePt t="36911" x="6938963" y="5581650"/>
          <p14:tracePt t="36928" x="6946900" y="5581650"/>
          <p14:tracePt t="36945" x="6956425" y="5581650"/>
          <p14:tracePt t="37631" x="6965950" y="5581650"/>
          <p14:tracePt t="37654" x="6973888" y="5581650"/>
          <p14:tracePt t="37665" x="6983413" y="5581650"/>
          <p14:tracePt t="37688" x="6991350" y="5581650"/>
          <p14:tracePt t="37690" x="7018338" y="5581650"/>
          <p14:tracePt t="37710" x="7045325" y="5581650"/>
          <p14:tracePt t="37715" x="7089775" y="5581650"/>
          <p14:tracePt t="37733" x="7143750" y="5581650"/>
          <p14:tracePt t="37749" x="7340600" y="5581650"/>
          <p14:tracePt t="37766" x="7510463" y="5581650"/>
          <p14:tracePt t="37782" x="7537450" y="5581650"/>
          <p14:tracePt t="37800" x="7562850" y="5581650"/>
          <p14:tracePt t="37816" x="7581900" y="5581650"/>
          <p14:tracePt t="37867" x="7599363" y="5581650"/>
          <p14:tracePt t="37869" x="7626350" y="5581650"/>
          <p14:tracePt t="37890" x="7661275" y="5572125"/>
          <p14:tracePt t="37899" x="7697788" y="5572125"/>
          <p14:tracePt t="37916" x="7705725" y="5572125"/>
          <p14:tracePt t="37935" x="7732713" y="5572125"/>
          <p14:tracePt t="37958" x="7759700" y="5572125"/>
          <p14:tracePt t="37967" x="7831138" y="5572125"/>
          <p14:tracePt t="37984" x="7885113" y="5572125"/>
          <p14:tracePt t="38003" x="7929563" y="5572125"/>
          <p14:tracePt t="38017" x="7983538" y="5572125"/>
          <p14:tracePt t="38034" x="8001000" y="5572125"/>
          <p14:tracePt t="38050" x="8018463" y="5572125"/>
          <p14:tracePt t="38093" x="8037513" y="5572125"/>
          <p14:tracePt t="38095" x="8054975" y="5572125"/>
          <p14:tracePt t="38115" x="8072438" y="5572125"/>
          <p14:tracePt t="38118" x="8081963" y="5572125"/>
          <p14:tracePt t="38138" x="8099425" y="5572125"/>
          <p14:tracePt t="38152" x="8108950" y="5572125"/>
          <p14:tracePt t="38228" x="8116888" y="5572125"/>
          <p14:tracePt t="38230" x="8126413" y="5572125"/>
          <p14:tracePt t="38250" x="8134350" y="5572125"/>
          <p14:tracePt t="41233" x="8126413" y="5572125"/>
          <p14:tracePt t="41816" x="8116888" y="5572125"/>
          <p14:tracePt t="41828" x="8108950" y="5572125"/>
          <p14:tracePt t="41839" x="8081963" y="5572125"/>
          <p14:tracePt t="41854" x="8054975" y="5581650"/>
          <p14:tracePt t="41870" x="7974013" y="5581650"/>
          <p14:tracePt t="41887" x="7939088" y="5581650"/>
          <p14:tracePt t="41904" x="7875588" y="5589588"/>
          <p14:tracePt t="41921" x="7840663" y="5589588"/>
          <p14:tracePt t="41937" x="7831138" y="5589588"/>
          <p14:tracePt t="41954" x="7813675" y="5589588"/>
          <p14:tracePt t="41971" x="7759700" y="5589588"/>
          <p14:tracePt t="41989" x="7724775" y="5589588"/>
          <p14:tracePt t="42004" x="7680325" y="5589588"/>
          <p14:tracePt t="42022" x="7670800" y="5589588"/>
          <p14:tracePt t="42042" x="7661275" y="5589588"/>
          <p14:tracePt t="42055" x="7653338" y="5589588"/>
          <p14:tracePt t="42072" x="7626350" y="5589588"/>
          <p14:tracePt t="42089" x="7616825" y="5589588"/>
          <p14:tracePt t="42132" x="7589838" y="5589588"/>
          <p14:tracePt t="42155" x="7562850" y="5589588"/>
          <p14:tracePt t="42157" x="7545388" y="5589588"/>
          <p14:tracePt t="42177" x="7527925" y="5589588"/>
          <p14:tracePt t="42190" x="7483475" y="5589588"/>
          <p14:tracePt t="42207" x="7429500" y="5572125"/>
          <p14:tracePt t="42223" x="7367588" y="5554663"/>
          <p14:tracePt t="42240" x="7286625" y="5537200"/>
          <p14:tracePt t="42257" x="7269163" y="5527675"/>
          <p14:tracePt t="42274" x="7259638" y="5527675"/>
          <p14:tracePt t="42291" x="7251700" y="5527675"/>
          <p14:tracePt t="42313" x="7242175" y="5518150"/>
          <p14:tracePt t="42335" x="7224713" y="5518150"/>
          <p14:tracePt t="42341" x="7205663" y="5510213"/>
          <p14:tracePt t="42358" x="7188200" y="5500688"/>
          <p14:tracePt t="42374" x="7161213" y="5491163"/>
          <p14:tracePt t="42391" x="7134225" y="5473700"/>
          <p14:tracePt t="42408" x="7126288" y="5473700"/>
          <p14:tracePt t="42426" x="7116763" y="5473700"/>
          <p14:tracePt t="42447" x="7108825" y="5465763"/>
          <p14:tracePt t="42458" x="7027863" y="5429250"/>
          <p14:tracePt t="42475" x="6991350" y="5419725"/>
          <p14:tracePt t="42492" x="6965950" y="5402263"/>
          <p14:tracePt t="42508" x="6938963" y="5394325"/>
          <p14:tracePt t="42525" x="6902450" y="5375275"/>
          <p14:tracePt t="42542" x="6894513" y="5375275"/>
          <p14:tracePt t="42560" x="6884988" y="5367338"/>
          <p14:tracePt t="42575" x="6831013" y="5340350"/>
          <p14:tracePt t="42592" x="6769100" y="5313363"/>
          <p14:tracePt t="42609" x="6742113" y="5276850"/>
          <p14:tracePt t="42628" x="6705600" y="5241925"/>
          <p14:tracePt t="42642" x="6680200" y="5214938"/>
          <p14:tracePt t="42659" x="6643688" y="5205413"/>
          <p14:tracePt t="42676" x="6634163" y="5187950"/>
          <p14:tracePt t="42695" x="6626225" y="5180013"/>
          <p14:tracePt t="42710" x="6599238" y="5170488"/>
          <p14:tracePt t="42726" x="6589713" y="5153025"/>
          <p14:tracePt t="42743" x="6572250" y="5143500"/>
          <p14:tracePt t="42763" x="6554788" y="5126038"/>
          <p14:tracePt t="42776" x="6527800" y="5116513"/>
          <p14:tracePt t="42793" x="6518275" y="5116513"/>
          <p14:tracePt t="42809" x="6500813" y="5099050"/>
          <p14:tracePt t="42830" x="6473825" y="5081588"/>
          <p14:tracePt t="42843" x="6429375" y="5018088"/>
          <p14:tracePt t="42860" x="6402388" y="4991100"/>
          <p14:tracePt t="42877" x="6384925" y="4946650"/>
          <p14:tracePt t="42897" x="6357938" y="4902200"/>
          <p14:tracePt t="42910" x="6286500" y="4840288"/>
          <p14:tracePt t="42927" x="6251575" y="4813300"/>
          <p14:tracePt t="42944" x="6232525" y="4795838"/>
          <p14:tracePt t="42965" x="6224588" y="4768850"/>
          <p14:tracePt t="42977" x="6170613" y="4705350"/>
          <p14:tracePt t="42994" x="6161088" y="4697413"/>
          <p14:tracePt t="43011" x="6153150" y="4679950"/>
          <p14:tracePt t="43027" x="6134100" y="4660900"/>
          <p14:tracePt t="43044" x="6108700" y="4643438"/>
          <p14:tracePt t="43061" x="6108700" y="4625975"/>
          <p14:tracePt t="43078" x="6099175" y="4608513"/>
          <p14:tracePt t="43094" x="6045200" y="4527550"/>
          <p14:tracePt t="43111" x="6037263" y="4500563"/>
          <p14:tracePt t="43128" x="6010275" y="4465638"/>
          <p14:tracePt t="43145" x="5991225" y="4438650"/>
          <p14:tracePt t="43161" x="5983288" y="4429125"/>
          <p14:tracePt t="43179" x="5991225" y="4429125"/>
          <p14:tracePt t="43820" x="6010275" y="4429125"/>
          <p14:tracePt t="43831" x="6018213" y="4429125"/>
          <p14:tracePt t="43842" x="6037263" y="4429125"/>
          <p14:tracePt t="43854" x="6062663" y="4429125"/>
          <p14:tracePt t="43865" x="6089650" y="4429125"/>
          <p14:tracePt t="43882" x="6143625" y="4419600"/>
          <p14:tracePt t="43899" x="6232525" y="4419600"/>
          <p14:tracePt t="43915" x="6411913" y="4419600"/>
          <p14:tracePt t="43932" x="6510338" y="4419600"/>
          <p14:tracePt t="43949" x="6661150" y="4419600"/>
          <p14:tracePt t="43966" x="6688138" y="4419600"/>
          <p14:tracePt t="43983" x="6715125" y="4419600"/>
          <p14:tracePt t="43999" x="6769100" y="4419600"/>
          <p14:tracePt t="44016" x="6786563" y="4419600"/>
          <p14:tracePt t="44033" x="6840538" y="4411663"/>
          <p14:tracePt t="44049" x="6884988" y="4402138"/>
          <p14:tracePt t="44066" x="6938963" y="4402138"/>
          <p14:tracePt t="44083" x="6946900" y="4402138"/>
          <p14:tracePt t="44100" x="6965950" y="4402138"/>
          <p14:tracePt t="44116" x="6973888" y="4402138"/>
          <p14:tracePt t="44146" x="6983413" y="4402138"/>
          <p14:tracePt t="44157" x="6991350" y="4402138"/>
          <p14:tracePt t="44169" x="7010400" y="4402138"/>
          <p14:tracePt t="44248" x="7037388" y="4402138"/>
          <p14:tracePt t="44259" x="7045325" y="4402138"/>
          <p14:tracePt t="45234" x="7054850" y="4402138"/>
          <p14:tracePt t="45575" x="7081838" y="4402138"/>
          <p14:tracePt t="45577" x="7108825" y="4402138"/>
          <p14:tracePt t="45591" x="7153275" y="4402138"/>
          <p14:tracePt t="45609" x="7197725" y="4402138"/>
          <p14:tracePt t="45624" x="7331075" y="4429125"/>
          <p14:tracePt t="45641" x="7456488" y="4446588"/>
          <p14:tracePt t="45658" x="7491413" y="4446588"/>
          <p14:tracePt t="45676" x="7527925" y="4446588"/>
          <p14:tracePt t="45691" x="7554913" y="4446588"/>
          <p14:tracePt t="45708" x="7608888" y="4446588"/>
          <p14:tracePt t="45725" x="7616825" y="4446588"/>
          <p14:tracePt t="45744" x="7634288" y="4446588"/>
          <p14:tracePt t="45759" x="7688263" y="4465638"/>
          <p14:tracePt t="45775" x="7705725" y="4465638"/>
          <p14:tracePt t="45800" x="7724775" y="4465638"/>
          <p14:tracePt t="45809" x="7751763" y="4465638"/>
          <p14:tracePt t="45825" x="7759700" y="4465638"/>
          <p14:tracePt t="45842" x="7769225" y="4465638"/>
          <p14:tracePt t="45859" x="7777163" y="4465638"/>
          <p14:tracePt t="45876" x="7813675" y="4465638"/>
          <p14:tracePt t="45892" x="7831138" y="4465638"/>
          <p14:tracePt t="45909" x="7858125" y="4465638"/>
          <p14:tracePt t="45926" x="7867650" y="4465638"/>
          <p14:tracePt t="45943" x="7875588" y="4465638"/>
          <p14:tracePt t="46003" x="7885113" y="4465638"/>
          <p14:tracePt t="46025" x="7894638" y="4465638"/>
          <p14:tracePt t="46027" x="7902575" y="4465638"/>
          <p14:tracePt t="46047" x="7920038" y="4465638"/>
          <p14:tracePt t="46070" x="7947025" y="4465638"/>
          <p14:tracePt t="46077" x="7983538" y="4465638"/>
          <p14:tracePt t="46094" x="8001000" y="4465638"/>
          <p14:tracePt t="46115" x="8018463" y="4465638"/>
          <p14:tracePt t="46127" x="8045450" y="4465638"/>
          <p14:tracePt t="46144" x="8054975" y="4465638"/>
          <p14:tracePt t="46160" x="8072438" y="4465638"/>
          <p14:tracePt t="46177" x="8081963" y="4465638"/>
          <p14:tracePt t="46194" x="8089900" y="4465638"/>
          <p14:tracePt t="46251" x="8099425" y="4465638"/>
          <p14:tracePt t="46273" x="8108950" y="4465638"/>
          <p14:tracePt t="46295" x="8116888" y="4465638"/>
          <p14:tracePt t="46317" x="8134350" y="4465638"/>
          <p14:tracePt t="46340" x="8143875" y="4465638"/>
          <p14:tracePt t="46351" x="8161338" y="4465638"/>
          <p14:tracePt t="46352" x="8180388" y="4465638"/>
          <p14:tracePt t="46374" x="8197850" y="4465638"/>
          <p14:tracePt t="46378" x="8224838" y="4465638"/>
          <p14:tracePt t="46396" x="8251825" y="4465638"/>
          <p14:tracePt t="46412" x="8286750" y="4465638"/>
          <p14:tracePt t="46429" x="8296275" y="4465638"/>
          <p14:tracePt t="46445" x="8304213" y="4465638"/>
          <p14:tracePt t="46475" x="8313738" y="4465638"/>
          <p14:tracePt t="46479" x="8323263" y="4465638"/>
          <p14:tracePt t="47095" x="8323263" y="4456113"/>
          <p14:tracePt t="47162" x="8323263" y="4446588"/>
          <p14:tracePt t="47207" x="8331200" y="4446588"/>
          <p14:tracePt t="47522" x="8331200" y="4438650"/>
          <p14:tracePt t="47590" x="8340725" y="4438650"/>
          <p14:tracePt t="47612" x="8340725" y="4429125"/>
          <p14:tracePt t="47635" x="8348663" y="4419600"/>
          <p14:tracePt t="47656" x="8358188" y="4419600"/>
          <p14:tracePt t="47701" x="8358188" y="4411663"/>
          <p14:tracePt t="47723" x="8358188" y="4402138"/>
          <p14:tracePt t="47746" x="8358188" y="4394200"/>
          <p14:tracePt t="47747" x="8367713" y="4394200"/>
          <p14:tracePt t="47814" x="8375650" y="4394200"/>
          <p14:tracePt t="47816" x="8375650" y="4384675"/>
          <p14:tracePt t="47847" x="8385175" y="4375150"/>
          <p14:tracePt t="47849" x="8385175" y="4357688"/>
          <p14:tracePt t="47858" x="8385175" y="4348163"/>
          <p14:tracePt t="47870" x="8394700" y="4340225"/>
          <p14:tracePt t="47886" x="8412163" y="4340225"/>
          <p14:tracePt t="47903" x="8412163" y="4330700"/>
          <p14:tracePt t="47920" x="8412163" y="4313238"/>
          <p14:tracePt t="47936" x="8429625" y="4295775"/>
          <p14:tracePt t="47953" x="8429625" y="4286250"/>
          <p14:tracePt t="47971" x="8429625" y="4268788"/>
          <p14:tracePt t="47987" x="8439150" y="4268788"/>
          <p14:tracePt t="48003" x="8456613" y="4251325"/>
          <p14:tracePt t="48020" x="8466138" y="4251325"/>
          <p14:tracePt t="48037" x="8466138" y="4241800"/>
          <p14:tracePt t="48054" x="8474075" y="4232275"/>
          <p14:tracePt t="48070" x="8483600" y="4224338"/>
          <p14:tracePt t="48087" x="8483600" y="4214813"/>
          <p14:tracePt t="48104" x="8510588" y="4187825"/>
          <p14:tracePt t="48121" x="8510588" y="4179888"/>
          <p14:tracePt t="48140" x="8518525" y="4179888"/>
          <p14:tracePt t="48154" x="8518525" y="4170363"/>
          <p14:tracePt t="48171" x="8528050" y="4160838"/>
          <p14:tracePt t="48188" x="8537575" y="4152900"/>
          <p14:tracePt t="48204" x="8545513" y="4133850"/>
          <p14:tracePt t="48221" x="8545513" y="4125913"/>
          <p14:tracePt t="48238" x="8555038" y="4116388"/>
          <p14:tracePt t="48255" x="8562975" y="4108450"/>
          <p14:tracePt t="48286" x="8562975" y="4089400"/>
          <p14:tracePt t="48297" x="8562975" y="4081463"/>
          <p14:tracePt t="48320" x="8572500" y="4081463"/>
          <p14:tracePt t="48331" x="8572500" y="4071938"/>
          <p14:tracePt t="48342" x="8572500" y="4062413"/>
          <p14:tracePt t="48376" x="8572500" y="4054475"/>
          <p14:tracePt t="48399" x="8572500" y="4044950"/>
          <p14:tracePt t="48455" x="8572500" y="4037013"/>
          <p14:tracePt t="48457" x="8572500" y="4027488"/>
          <p14:tracePt t="48546" x="8562975" y="4017963"/>
          <p14:tracePt t="48568" x="8555038" y="4017963"/>
          <p14:tracePt t="48601" x="8545513" y="4017963"/>
          <p14:tracePt t="48657" x="8510588" y="4010025"/>
          <p14:tracePt t="48691" x="8474075" y="4000500"/>
          <p14:tracePt t="48692" x="8394700" y="3990975"/>
          <p14:tracePt t="48714" x="8323263" y="3983038"/>
          <p14:tracePt t="48724" x="8126413" y="3965575"/>
          <p14:tracePt t="48741" x="7991475" y="3956050"/>
          <p14:tracePt t="48759" x="7858125" y="3946525"/>
          <p14:tracePt t="48774" x="7777163" y="3946525"/>
          <p14:tracePt t="48791" x="7688263" y="3946525"/>
          <p14:tracePt t="48808" x="7518400" y="3946525"/>
          <p14:tracePt t="48824" x="7367588" y="3946525"/>
          <p14:tracePt t="48841" x="7331075" y="3946525"/>
          <p14:tracePt t="48860" x="7296150" y="3946525"/>
          <p14:tracePt t="48875" x="7224713" y="3946525"/>
          <p14:tracePt t="48891" x="7143750" y="3946525"/>
          <p14:tracePt t="48908" x="7116763" y="3946525"/>
          <p14:tracePt t="48928" x="7089775" y="3946525"/>
          <p14:tracePt t="48942" x="7018338" y="3946525"/>
          <p14:tracePt t="48959" x="6973888" y="3946525"/>
          <p14:tracePt t="48975" x="6938963" y="3946525"/>
          <p14:tracePt t="48995" x="6902450" y="3946525"/>
          <p14:tracePt t="49009" x="6831013" y="3946525"/>
          <p14:tracePt t="49026" x="6751638" y="3946525"/>
          <p14:tracePt t="49042" x="6724650" y="3946525"/>
          <p14:tracePt t="49062" x="6697663" y="3946525"/>
          <p14:tracePt t="49076" x="6643688" y="3946525"/>
          <p14:tracePt t="49092" x="6562725" y="3946525"/>
          <p14:tracePt t="49109" x="6527800" y="3965575"/>
          <p14:tracePt t="49130" x="6483350" y="3983038"/>
          <p14:tracePt t="49143" x="6402388" y="4000500"/>
          <p14:tracePt t="49159" x="6367463" y="4000500"/>
          <p14:tracePt t="49176" x="6357938" y="4000500"/>
          <p14:tracePt t="49197" x="6348413" y="4000500"/>
          <p14:tracePt t="49220" x="6340475" y="4000500"/>
          <p14:tracePt t="49227" x="6323013" y="4010025"/>
          <p14:tracePt t="49244" x="6313488" y="4010025"/>
          <p14:tracePt t="49265" x="6296025" y="4017963"/>
          <p14:tracePt t="49310" x="6286500" y="4027488"/>
          <p14:tracePt t="49312" x="6276975" y="4027488"/>
          <p14:tracePt t="49332" x="6259513" y="4027488"/>
          <p14:tracePt t="49344" x="6251575" y="4027488"/>
          <p14:tracePt t="49361" x="6251575" y="4037013"/>
          <p14:tracePt t="49423" x="6242050" y="4037013"/>
          <p14:tracePt t="49445" x="6242050" y="4044950"/>
          <p14:tracePt t="49447" x="6242050" y="4054475"/>
          <p14:tracePt t="49467" x="6242050" y="4071938"/>
          <p14:tracePt t="49478" x="6242050" y="4089400"/>
          <p14:tracePt t="49495" x="6242050" y="4108450"/>
          <p14:tracePt t="49512" x="6242050" y="4116388"/>
          <p14:tracePt t="49528" x="6259513" y="4152900"/>
          <p14:tracePt t="49545" x="6269038" y="4179888"/>
          <p14:tracePt t="49562" x="6276975" y="4187825"/>
          <p14:tracePt t="49580" x="6303963" y="4205288"/>
          <p14:tracePt t="49602" x="6340475" y="4224338"/>
          <p14:tracePt t="49612" x="6465888" y="4259263"/>
          <p14:tracePt t="49629" x="6527800" y="4268788"/>
          <p14:tracePt t="49647" x="6589713" y="4276725"/>
          <p14:tracePt t="49662" x="6643688" y="4276725"/>
          <p14:tracePt t="49679" x="6742113" y="4276725"/>
          <p14:tracePt t="49696" x="6813550" y="4276725"/>
          <p14:tracePt t="49715" x="6884988" y="4276725"/>
          <p14:tracePt t="49729" x="7054850" y="4276725"/>
          <p14:tracePt t="49746" x="7161213" y="4276725"/>
          <p14:tracePt t="49763" x="7170738" y="4276725"/>
          <p14:tracePt t="49782" x="7180263" y="4276725"/>
          <p14:tracePt t="49796" x="7197725" y="4276725"/>
          <p14:tracePt t="49827" x="7224713" y="4276725"/>
          <p14:tracePt t="49830" x="7242175" y="4276725"/>
          <p14:tracePt t="49850" x="7259638" y="4276725"/>
          <p14:tracePt t="49863" x="7286625" y="4276725"/>
          <p14:tracePt t="49880" x="7304088" y="4276725"/>
          <p14:tracePt t="49897" x="7331075" y="4276725"/>
          <p14:tracePt t="49917" x="7358063" y="4276725"/>
          <p14:tracePt t="49930" x="7412038" y="4276725"/>
          <p14:tracePt t="49947" x="7456488" y="4276725"/>
          <p14:tracePt t="49964" x="7483475" y="4276725"/>
          <p14:tracePt t="49985" x="7510463" y="4286250"/>
          <p14:tracePt t="49997" x="7661275" y="4303713"/>
          <p14:tracePt t="50014" x="7688263" y="4303713"/>
          <p14:tracePt t="50031" x="7715250" y="4303713"/>
          <p14:tracePt t="50047" x="7724775" y="4303713"/>
          <p14:tracePt t="50064" x="7742238" y="4303713"/>
          <p14:tracePt t="50120" x="7759700" y="4303713"/>
          <p14:tracePt t="50122" x="7769225" y="4303713"/>
          <p14:tracePt t="50142" x="7777163" y="4303713"/>
          <p14:tracePt t="50187" x="7786688" y="4303713"/>
          <p14:tracePt t="50189" x="7804150" y="4303713"/>
          <p14:tracePt t="50210" x="7831138" y="4303713"/>
          <p14:tracePt t="50215" x="7885113" y="4313238"/>
          <p14:tracePt t="50232" x="7929563" y="4322763"/>
          <p14:tracePt t="50249" x="7974013" y="4322763"/>
          <p14:tracePt t="50265" x="8010525" y="43227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Rangkaian </a:t>
            </a:r>
            <a:r>
              <a:rPr lang="id-ID" dirty="0" smtClean="0"/>
              <a:t>“Latch” dan “Reset”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LATCH :</a:t>
            </a:r>
          </a:p>
          <a:p>
            <a:pPr marL="0" indent="0">
              <a:buNone/>
            </a:pPr>
            <a:r>
              <a:rPr lang="id-ID" cap="none" dirty="0">
                <a:latin typeface="Calibri" panose="020F0502020204030204" pitchFamily="34" charset="0"/>
                <a:cs typeface="Calibri" panose="020F0502020204030204" pitchFamily="34" charset="0"/>
              </a:rPr>
              <a:t>Set latch adalah keadaan dari input yang menyebabkan output terkunci di logika 1 dan tidak bisa dikembalikan ke logika 0 apapun input yang diberikan</a:t>
            </a:r>
          </a:p>
          <a:p>
            <a:pPr marL="0" indent="0">
              <a:buNone/>
            </a:pPr>
            <a:r>
              <a:rPr lang="id-ID" b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RESET :</a:t>
            </a:r>
          </a:p>
          <a:p>
            <a:pPr marL="0" indent="0">
              <a:buNone/>
            </a:pPr>
            <a:r>
              <a:rPr lang="id-ID" cap="none" dirty="0">
                <a:latin typeface="Calibri" panose="020F0502020204030204" pitchFamily="34" charset="0"/>
                <a:cs typeface="Calibri" panose="020F0502020204030204" pitchFamily="34" charset="0"/>
              </a:rPr>
              <a:t>Pada dasarnya reset latch adalah sama dengan set latch tetapi keluaran yang ditahan adalah 0</a:t>
            </a:r>
            <a:endParaRPr lang="id-ID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4278"/>
      </p:ext>
    </p:extLst>
  </p:cSld>
  <p:clrMapOvr>
    <a:masterClrMapping/>
  </p:clrMapOvr>
  <p:transition advTm="33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id-ID" dirty="0"/>
              <a:t>Rangkaian “</a:t>
            </a:r>
            <a:r>
              <a:rPr lang="en-US" dirty="0"/>
              <a:t>And</a:t>
            </a:r>
            <a:r>
              <a:rPr lang="id-ID" dirty="0"/>
              <a:t>”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9673" y="2214695"/>
            <a:ext cx="36880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Buat rangkaian seperti gambar disamping.</a:t>
            </a:r>
          </a:p>
          <a:p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 terdapat pada library :</a:t>
            </a:r>
          </a:p>
          <a:p>
            <a:pPr marL="457200" indent="-457200">
              <a:buFontTx/>
              <a:buAutoNum type="arabicPeriod"/>
            </a:pP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– Supply Element</a:t>
            </a:r>
          </a:p>
          <a:p>
            <a:pPr marL="457200" indent="-457200">
              <a:buFontTx/>
              <a:buAutoNum type="arabicPeriod"/>
            </a:pP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</a:t>
            </a: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Actuator</a:t>
            </a:r>
          </a:p>
          <a:p>
            <a:pPr marL="457200" indent="-457200">
              <a:buFontTx/>
              <a:buAutoNum type="arabicPeriod"/>
            </a:pP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</a:t>
            </a: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Valves – Configurable directional valves</a:t>
            </a:r>
          </a:p>
          <a:p>
            <a:pPr marL="457200" indent="-457200">
              <a:buFontTx/>
              <a:buAutoNum type="arabicPeriod"/>
            </a:pP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– Valves – </a:t>
            </a: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Solenoid valves</a:t>
            </a:r>
          </a:p>
          <a:p>
            <a:pPr marL="457200" indent="-457200">
              <a:buFontTx/>
              <a:buAutoNum type="arabicPeriod"/>
            </a:pP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Controls – Power Supply</a:t>
            </a:r>
          </a:p>
          <a:p>
            <a:pPr marL="457200" indent="-457200">
              <a:buFontTx/>
              <a:buAutoNum type="arabicPeriod"/>
            </a:pP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</a:t>
            </a: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 – Manually Operated</a:t>
            </a:r>
          </a:p>
          <a:p>
            <a:endParaRPr lang="id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d-ID" dirty="0" smtClean="0">
                <a:latin typeface="Calibri" panose="020F0502020204030204" pitchFamily="34" charset="0"/>
                <a:cs typeface="Calibri" panose="020F0502020204030204" pitchFamily="34" charset="0"/>
              </a:rPr>
              <a:t>Catat </a:t>
            </a:r>
            <a:r>
              <a:rPr lang="id-ID" dirty="0">
                <a:latin typeface="Calibri" panose="020F0502020204030204" pitchFamily="34" charset="0"/>
                <a:cs typeface="Calibri" panose="020F0502020204030204" pitchFamily="34" charset="0"/>
              </a:rPr>
              <a:t>hasilnya...</a:t>
            </a:r>
            <a:endParaRPr lang="id-ID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26" y="2214695"/>
            <a:ext cx="5073347" cy="395387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6593"/>
      </p:ext>
    </p:extLst>
  </p:cSld>
  <p:clrMapOvr>
    <a:masterClrMapping/>
  </p:clrMapOvr>
  <p:transition advTm="535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84" x="7983538" y="4330700"/>
          <p14:tracePt t="2936" x="7966075" y="4340225"/>
          <p14:tracePt t="2940" x="7947025" y="4348163"/>
          <p14:tracePt t="2947" x="7081838" y="4394200"/>
          <p14:tracePt t="2964" x="7010400" y="4384675"/>
          <p14:tracePt t="2985" x="6929438" y="4375150"/>
          <p14:tracePt t="2998" x="6777038" y="4330700"/>
          <p14:tracePt t="3014" x="6751638" y="4330700"/>
          <p14:tracePt t="3030" x="6724650" y="4322763"/>
          <p14:tracePt t="3047" x="6643688" y="4303713"/>
          <p14:tracePt t="3064" x="6589713" y="4295775"/>
          <p14:tracePt t="3081" x="6545263" y="4276725"/>
          <p14:tracePt t="3097" x="6500813" y="4259263"/>
          <p14:tracePt t="3114" x="6419850" y="4241800"/>
          <p14:tracePt t="3131" x="6348413" y="4224338"/>
          <p14:tracePt t="3148" x="6313488" y="4214813"/>
          <p14:tracePt t="3165" x="6286500" y="4214813"/>
          <p14:tracePt t="3181" x="6205538" y="4179888"/>
          <p14:tracePt t="3198" x="6180138" y="4170363"/>
          <p14:tracePt t="3215" x="6153150" y="4160838"/>
          <p14:tracePt t="3232" x="6126163" y="4152900"/>
          <p14:tracePt t="3248" x="6045200" y="4133850"/>
          <p14:tracePt t="3265" x="5956300" y="4108450"/>
          <p14:tracePt t="3282" x="5929313" y="4098925"/>
          <p14:tracePt t="3298" x="5911850" y="4089400"/>
          <p14:tracePt t="3315" x="5902325" y="4089400"/>
          <p14:tracePt t="3332" x="5894388" y="4089400"/>
          <p14:tracePt t="3349" x="5884863" y="4089400"/>
          <p14:tracePt t="3401" x="5875338" y="4089400"/>
          <p14:tracePt t="3402" x="5857875" y="4081463"/>
          <p14:tracePt t="3423" x="5830888" y="4071938"/>
          <p14:tracePt t="3433" x="5795963" y="4071938"/>
          <p14:tracePt t="3450" x="5786438" y="4071938"/>
          <p14:tracePt t="3469" x="5768975" y="4062413"/>
          <p14:tracePt t="3483" x="5732463" y="4062413"/>
          <p14:tracePt t="3500" x="5705475" y="4062413"/>
          <p14:tracePt t="3516" x="5688013" y="4062413"/>
          <p14:tracePt t="3536" x="5670550" y="4062413"/>
          <p14:tracePt t="3550" x="5616575" y="4062413"/>
          <p14:tracePt t="3567" x="5562600" y="4062413"/>
          <p14:tracePt t="3583" x="5518150" y="4054475"/>
          <p14:tracePt t="3603" x="5483225" y="4044950"/>
          <p14:tracePt t="3617" x="5384800" y="4044950"/>
          <p14:tracePt t="3633" x="5303838" y="4044950"/>
          <p14:tracePt t="3650" x="5259388" y="4044950"/>
          <p14:tracePt t="3671" x="5205413" y="4044950"/>
          <p14:tracePt t="3684" x="5187950" y="4044950"/>
          <p14:tracePt t="4833" x="5160963" y="4044950"/>
          <p14:tracePt t="5426" x="5133975" y="4044950"/>
          <p14:tracePt t="5428" x="5018088" y="4044950"/>
          <p14:tracePt t="5448" x="4884738" y="4044950"/>
          <p14:tracePt t="5460" x="4759325" y="4044950"/>
          <p14:tracePt t="5477" x="4643438" y="4044950"/>
          <p14:tracePt t="5493" x="4375150" y="4062413"/>
          <p14:tracePt t="5510" x="4276725" y="4062413"/>
          <p14:tracePt t="5527" x="4179888" y="4062413"/>
          <p14:tracePt t="5544" x="3965575" y="4062413"/>
          <p14:tracePt t="5560" x="3902075" y="4062413"/>
          <p14:tracePt t="5577" x="3894138" y="4062413"/>
          <p14:tracePt t="5596" x="3884613" y="4062413"/>
          <p14:tracePt t="5662" x="3875088" y="4062413"/>
          <p14:tracePt t="5663" x="3857625" y="4062413"/>
          <p14:tracePt t="5685" x="3848100" y="4062413"/>
          <p14:tracePt t="5694" x="3813175" y="4071938"/>
          <p14:tracePt t="5711" x="3795713" y="4071938"/>
          <p14:tracePt t="5730" x="3786188" y="4071938"/>
          <p14:tracePt t="5745" x="3776663" y="4071938"/>
          <p14:tracePt t="5761" x="3741738" y="4081463"/>
          <p14:tracePt t="5778" x="3724275" y="4089400"/>
          <p14:tracePt t="5797" x="3714750" y="4098925"/>
          <p14:tracePt t="5811" x="3633788" y="4143375"/>
          <p14:tracePt t="5829" x="3446463" y="4251325"/>
          <p14:tracePt t="5845" x="3394075" y="4295775"/>
          <p14:tracePt t="5876" x="3340100" y="4340225"/>
          <p14:tracePt t="5879" x="3286125" y="4394200"/>
          <p14:tracePt t="5899" x="3276600" y="4411663"/>
          <p14:tracePt t="5912" x="3268663" y="4419600"/>
          <p14:tracePt t="5929" x="3241675" y="4465638"/>
          <p14:tracePt t="5946" x="3214688" y="4500563"/>
          <p14:tracePt t="5966" x="3197225" y="4545013"/>
          <p14:tracePt t="5979" x="3179763" y="4581525"/>
          <p14:tracePt t="5996" x="3170238" y="4598988"/>
          <p14:tracePt t="6013" x="3160713" y="4598988"/>
          <p14:tracePt t="6033" x="3160713" y="4608513"/>
          <p14:tracePt t="6046" x="3143250" y="4660900"/>
          <p14:tracePt t="6063" x="3116263" y="4741863"/>
          <p14:tracePt t="6080" x="3081338" y="4803775"/>
          <p14:tracePt t="6101" x="3054350" y="4875213"/>
          <p14:tracePt t="6113" x="3036888" y="4973638"/>
          <p14:tracePt t="6130" x="3036888" y="4991100"/>
          <p14:tracePt t="6148" x="3027363" y="5018088"/>
          <p14:tracePt t="6164" x="2990850" y="5116513"/>
          <p14:tracePt t="6181" x="2973388" y="5197475"/>
          <p14:tracePt t="6198" x="2965450" y="5232400"/>
          <p14:tracePt t="6215" x="2965450" y="5276850"/>
          <p14:tracePt t="6231" x="2965450" y="5313363"/>
          <p14:tracePt t="6248" x="2965450" y="5411788"/>
          <p14:tracePt t="6265" x="2965450" y="5446713"/>
          <p14:tracePt t="6282" x="2965450" y="5483225"/>
          <p14:tracePt t="6298" x="2946400" y="5589588"/>
          <p14:tracePt t="6315" x="2928938" y="5688013"/>
          <p14:tracePt t="6332" x="2928938" y="5697538"/>
          <p14:tracePt t="6350" x="2928938" y="5715000"/>
          <p14:tracePt t="6366" x="2928938" y="5786438"/>
          <p14:tracePt t="6382" x="2928938" y="5822950"/>
          <p14:tracePt t="6399" x="2919413" y="5857875"/>
          <p14:tracePt t="6417" x="2911475" y="5884863"/>
          <p14:tracePt t="6433" x="2911475" y="5919788"/>
          <p14:tracePt t="6449" x="2911475" y="5973763"/>
          <p14:tracePt t="6466" x="2901950" y="6000750"/>
          <p14:tracePt t="6484" x="2901950" y="6018213"/>
          <p14:tracePt t="6499" x="2884488" y="6045200"/>
          <p14:tracePt t="6516" x="2884488" y="6081713"/>
          <p14:tracePt t="6533" x="2874963" y="6099175"/>
          <p14:tracePt t="6552" x="2857500" y="6126163"/>
          <p14:tracePt t="6566" x="2847975" y="6161088"/>
          <p14:tracePt t="6583" x="2822575" y="6170613"/>
          <p14:tracePt t="6600" x="2803525" y="6180138"/>
          <p14:tracePt t="6620" x="2795588" y="6188075"/>
          <p14:tracePt t="6634" x="2768600" y="6197600"/>
          <p14:tracePt t="6650" x="2751138" y="6215063"/>
          <p14:tracePt t="6667" x="2714625" y="6224588"/>
          <p14:tracePt t="6684" x="2705100" y="6224588"/>
          <p14:tracePt t="6700" x="2679700" y="6224588"/>
          <p14:tracePt t="6717" x="2581275" y="6242050"/>
          <p14:tracePt t="6734" x="2536825" y="6242050"/>
          <p14:tracePt t="6754" x="2482850" y="6242050"/>
          <p14:tracePt t="6768" x="2366963" y="6242050"/>
          <p14:tracePt t="6784" x="2259013" y="6242050"/>
          <p14:tracePt t="6802" x="2232025" y="6242050"/>
          <p14:tracePt t="6822" x="2205038" y="6242050"/>
          <p14:tracePt t="6835" x="2170113" y="6242050"/>
          <p14:tracePt t="6851" x="2116138" y="6242050"/>
          <p14:tracePt t="6868" x="2081213" y="6232525"/>
          <p14:tracePt t="6889" x="2054225" y="6224588"/>
          <p14:tracePt t="6902" x="1973263" y="6205538"/>
          <p14:tracePt t="6918" x="1955800" y="6197600"/>
          <p14:tracePt t="6936" x="1938338" y="6180138"/>
          <p14:tracePt t="6952" x="1874838" y="6170613"/>
          <p14:tracePt t="6969" x="1839913" y="6153150"/>
          <p14:tracePt t="6985" x="1822450" y="6143625"/>
          <p14:tracePt t="7002" x="1795463" y="6143625"/>
          <p14:tracePt t="7019" x="1776413" y="6126163"/>
          <p14:tracePt t="7036" x="1731963" y="6116638"/>
          <p14:tracePt t="7053" x="1704975" y="6099175"/>
          <p14:tracePt t="7070" x="1679575" y="6081713"/>
          <p14:tracePt t="7086" x="1616075" y="6072188"/>
          <p14:tracePt t="7103" x="1509713" y="6037263"/>
          <p14:tracePt t="7119" x="1455738" y="6010275"/>
          <p14:tracePt t="7137" x="1401763" y="5983288"/>
          <p14:tracePt t="7153" x="1322388" y="5946775"/>
          <p14:tracePt t="7170" x="1196975" y="5911850"/>
          <p14:tracePt t="7187" x="1143000" y="5875338"/>
          <p14:tracePt t="7204" x="1081088" y="5840413"/>
          <p14:tracePt t="7220" x="973138" y="5786438"/>
          <p14:tracePt t="7237" x="919163" y="5751513"/>
          <p14:tracePt t="7254" x="884238" y="5741988"/>
          <p14:tracePt t="7273" x="857250" y="5724525"/>
          <p14:tracePt t="7287" x="795338" y="5680075"/>
          <p14:tracePt t="7304" x="750888" y="5653088"/>
          <p14:tracePt t="7320" x="723900" y="5616575"/>
          <p14:tracePt t="7341" x="687388" y="5581650"/>
          <p14:tracePt t="7354" x="615950" y="5473700"/>
          <p14:tracePt t="7371" x="588963" y="5429250"/>
          <p14:tracePt t="7387" x="581025" y="5419725"/>
          <p14:tracePt t="7407" x="571500" y="5411788"/>
          <p14:tracePt t="7421" x="561975" y="5348288"/>
          <p14:tracePt t="7438" x="544513" y="5251450"/>
          <p14:tracePt t="7455" x="544513" y="5187950"/>
          <p14:tracePt t="7474" x="544513" y="5126038"/>
          <p14:tracePt t="7488" x="544513" y="4983163"/>
          <p14:tracePt t="7505" x="544513" y="4884738"/>
          <p14:tracePt t="7522" x="536575" y="4848225"/>
          <p14:tracePt t="7542" x="527050" y="4822825"/>
          <p14:tracePt t="7555" x="527050" y="4697413"/>
          <p14:tracePt t="7572" x="527050" y="4581525"/>
          <p14:tracePt t="7588" x="527050" y="4527550"/>
          <p14:tracePt t="7609" x="527050" y="4483100"/>
          <p14:tracePt t="7622" x="527050" y="4375150"/>
          <p14:tracePt t="7639" x="527050" y="4276725"/>
          <p14:tracePt t="7656" x="527050" y="4251325"/>
          <p14:tracePt t="7677" x="536575" y="4224338"/>
          <p14:tracePt t="7689" x="536575" y="4187825"/>
          <p14:tracePt t="7706" x="536575" y="4160838"/>
          <p14:tracePt t="7723" x="536575" y="4133850"/>
          <p14:tracePt t="7740" x="544513" y="4089400"/>
          <p14:tracePt t="7756" x="544513" y="4054475"/>
          <p14:tracePt t="7773" x="554038" y="4027488"/>
          <p14:tracePt t="7790" x="561975" y="3990975"/>
          <p14:tracePt t="7806" x="571500" y="3938588"/>
          <p14:tracePt t="7823" x="588963" y="3857625"/>
          <p14:tracePt t="7840" x="598488" y="3840163"/>
          <p14:tracePt t="7857" x="608013" y="3822700"/>
          <p14:tracePt t="7873" x="615950" y="3776663"/>
          <p14:tracePt t="7890" x="633413" y="3724275"/>
          <p14:tracePt t="7907" x="642938" y="3687763"/>
          <p14:tracePt t="7924" x="660400" y="3660775"/>
          <p14:tracePt t="7940" x="660400" y="3625850"/>
          <p14:tracePt t="7957" x="687388" y="3581400"/>
          <p14:tracePt t="7974" x="704850" y="3544888"/>
          <p14:tracePt t="7992" x="723900" y="3500438"/>
          <p14:tracePt t="8007" x="731838" y="3473450"/>
          <p14:tracePt t="8024" x="776288" y="3384550"/>
          <p14:tracePt t="8041" x="830263" y="3303588"/>
          <p14:tracePt t="8058" x="857250" y="3251200"/>
          <p14:tracePt t="8074" x="866775" y="3232150"/>
          <p14:tracePt t="8093" x="884238" y="3197225"/>
          <p14:tracePt t="8108" x="911225" y="3143250"/>
          <p14:tracePt t="8125" x="946150" y="3081338"/>
          <p14:tracePt t="8141" x="973138" y="3044825"/>
          <p14:tracePt t="8161" x="1017588" y="3009900"/>
          <p14:tracePt t="8175" x="1071563" y="2955925"/>
          <p14:tracePt t="8192" x="1089025" y="2928938"/>
          <p14:tracePt t="8208" x="1098550" y="2919413"/>
          <p14:tracePt t="8228" x="1125538" y="2901950"/>
          <p14:tracePt t="8242" x="1160463" y="2867025"/>
          <p14:tracePt t="8259" x="1214438" y="2840038"/>
          <p14:tracePt t="8275" x="1241425" y="2822575"/>
          <p14:tracePt t="8296" x="1258888" y="2813050"/>
          <p14:tracePt t="8309" x="1295400" y="2786063"/>
          <p14:tracePt t="8326" x="1312863" y="2768600"/>
          <p14:tracePt t="8342" x="1322388" y="2768600"/>
          <p14:tracePt t="8363" x="1330325" y="2768600"/>
          <p14:tracePt t="8385" x="1347788" y="2768600"/>
          <p14:tracePt t="8393" x="1428750" y="2751138"/>
          <p14:tracePt t="8410" x="1490663" y="2741613"/>
          <p14:tracePt t="8431" x="1608138" y="2714625"/>
          <p14:tracePt t="8443" x="1731963" y="2679700"/>
          <p14:tracePt t="8460" x="1839913" y="2660650"/>
          <p14:tracePt t="8477" x="1866900" y="2652713"/>
          <p14:tracePt t="8493" x="1901825" y="2652713"/>
          <p14:tracePt t="8510" x="1919288" y="2652713"/>
          <p14:tracePt t="8532" x="1938338" y="2652713"/>
          <p14:tracePt t="8543" x="2009775" y="2652713"/>
          <p14:tracePt t="8560" x="2143125" y="2652713"/>
          <p14:tracePt t="8578" x="2205038" y="2652713"/>
          <p14:tracePt t="8594" x="2374900" y="2652713"/>
          <p14:tracePt t="8611" x="2419350" y="2652713"/>
          <p14:tracePt t="8627" x="2500313" y="2652713"/>
          <p14:tracePt t="8644" x="2527300" y="2652713"/>
          <p14:tracePt t="8661" x="2544763" y="2652713"/>
          <p14:tracePt t="8678" x="2581275" y="2652713"/>
          <p14:tracePt t="8694" x="2589213" y="2652713"/>
          <p14:tracePt t="8711" x="2598738" y="2652713"/>
          <p14:tracePt t="8746" x="2616200" y="2652713"/>
          <p14:tracePt t="8768" x="2633663" y="2652713"/>
          <p14:tracePt t="8770" x="2679700" y="2652713"/>
          <p14:tracePt t="8790" x="2714625" y="2652713"/>
          <p14:tracePt t="8795" x="2732088" y="2652713"/>
          <p14:tracePt t="8813" x="2751138" y="2652713"/>
          <p14:tracePt t="8828" x="2776538" y="2652713"/>
          <p14:tracePt t="8845" x="2776538" y="2660650"/>
          <p14:tracePt t="8926" x="2786063" y="2660650"/>
          <p14:tracePt t="8927" x="2795588" y="2660650"/>
          <p14:tracePt t="8948" x="2803525" y="2670175"/>
          <p14:tracePt t="8971" x="2822575" y="2679700"/>
          <p14:tracePt t="8979" x="2857500" y="2687638"/>
          <p14:tracePt t="8996" x="2867025" y="2687638"/>
          <p14:tracePt t="9016" x="2874963" y="2687638"/>
          <p14:tracePt t="9029" x="2874963" y="2697163"/>
          <p14:tracePt t="9061" x="2884488" y="2697163"/>
          <p14:tracePt t="9084" x="2894013" y="2697163"/>
          <p14:tracePt t="9107" x="2901950" y="2705100"/>
          <p14:tracePt t="9128" x="2919413" y="2714625"/>
          <p14:tracePt t="9130" x="2938463" y="2724150"/>
          <p14:tracePt t="9151" x="2955925" y="2741613"/>
          <p14:tracePt t="9163" x="2982913" y="2751138"/>
          <p14:tracePt t="9180" x="2990850" y="2759075"/>
          <p14:tracePt t="9197" x="3000375" y="2768600"/>
          <p14:tracePt t="9240" x="3009900" y="2768600"/>
          <p14:tracePt t="9263" x="3017838" y="2776538"/>
          <p14:tracePt t="9286" x="3027363" y="2786063"/>
          <p14:tracePt t="9297" x="3027363" y="2795588"/>
          <p14:tracePt t="9308" x="3036888" y="2803525"/>
          <p14:tracePt t="9319" x="3044825" y="2813050"/>
          <p14:tracePt t="9331" x="3062288" y="2822575"/>
          <p14:tracePt t="9348" x="3071813" y="2830513"/>
          <p14:tracePt t="9365" x="3081338" y="2830513"/>
          <p14:tracePt t="9381" x="3089275" y="2847975"/>
          <p14:tracePt t="9398" x="3108325" y="2867025"/>
          <p14:tracePt t="9415" x="3116263" y="2894013"/>
          <p14:tracePt t="9415" x="3133725" y="2919413"/>
          <p14:tracePt t="9432" x="3152775" y="2946400"/>
          <p14:tracePt t="9448" x="3160713" y="2965450"/>
          <p14:tracePt t="9465" x="3197225" y="3027363"/>
          <p14:tracePt t="9482" x="3232150" y="3081338"/>
          <p14:tracePt t="9498" x="3295650" y="3187700"/>
          <p14:tracePt t="9518" x="3322638" y="3241675"/>
          <p14:tracePt t="9532" x="3375025" y="3348038"/>
          <p14:tracePt t="9549" x="3394075" y="3394075"/>
          <p14:tracePt t="9565" x="3419475" y="3473450"/>
          <p14:tracePt t="9581" x="3438525" y="3517900"/>
          <p14:tracePt t="9600" x="3455988" y="3554413"/>
          <p14:tracePt t="9616" x="3473450" y="3616325"/>
          <p14:tracePt t="9632" x="3500438" y="3741738"/>
          <p14:tracePt t="9649" x="3509963" y="3803650"/>
          <p14:tracePt t="9665" x="3527425" y="3929063"/>
          <p14:tracePt t="9682" x="3544888" y="4010025"/>
          <p14:tracePt t="9698" x="3571875" y="4170363"/>
          <p14:tracePt t="9715" x="3581400" y="4251325"/>
          <p14:tracePt t="9732" x="3581400" y="4375150"/>
          <p14:tracePt t="9749" x="3581400" y="4429125"/>
          <p14:tracePt t="9766" x="3581400" y="4510088"/>
          <p14:tracePt t="9782" x="3581400" y="4554538"/>
          <p14:tracePt t="9799" x="3581400" y="4589463"/>
          <p14:tracePt t="9816" x="3581400" y="4616450"/>
          <p14:tracePt t="9833" x="3581400" y="4660900"/>
          <p14:tracePt t="9849" x="3581400" y="4687888"/>
          <p14:tracePt t="9866" x="3571875" y="4759325"/>
          <p14:tracePt t="9883" x="3571875" y="4813300"/>
          <p14:tracePt t="9900" x="3562350" y="4902200"/>
          <p14:tracePt t="9917" x="3562350" y="4938713"/>
          <p14:tracePt t="9933" x="3562350" y="4991100"/>
          <p14:tracePt t="9950" x="3554413" y="5018088"/>
          <p14:tracePt t="9966" x="3544888" y="5072063"/>
          <p14:tracePt t="9983" x="3544888" y="5089525"/>
          <p14:tracePt t="10000" x="3544888" y="5126038"/>
          <p14:tracePt t="10017" x="3536950" y="5153025"/>
          <p14:tracePt t="10034" x="3536950" y="5187950"/>
          <p14:tracePt t="10050" x="3536950" y="5205413"/>
          <p14:tracePt t="10067" x="3536950" y="5232400"/>
          <p14:tracePt t="10084" x="3527425" y="5259388"/>
          <p14:tracePt t="10101" x="3509963" y="5303838"/>
          <p14:tracePt t="10117" x="3500438" y="5330825"/>
          <p14:tracePt t="10134" x="3500438" y="5348288"/>
          <p14:tracePt t="10151" x="3500438" y="5367338"/>
          <p14:tracePt t="10168" x="3490913" y="5375275"/>
          <p14:tracePt t="10184" x="3490913" y="5384800"/>
          <p14:tracePt t="10297" x="3490913" y="5394325"/>
          <p14:tracePt t="10342" x="3490913" y="5411788"/>
          <p14:tracePt t="10364" x="3490913" y="5419725"/>
          <p14:tracePt t="10376" x="3490913" y="5438775"/>
          <p14:tracePt t="10387" x="3490913" y="5456238"/>
          <p14:tracePt t="10398" x="3490913" y="5473700"/>
          <p14:tracePt t="10410" x="3490913" y="5483225"/>
          <p14:tracePt t="10421" x="3490913" y="5491163"/>
          <p14:tracePt t="10436" x="3490913" y="5500688"/>
          <p14:tracePt t="10455" x="3482975" y="5500688"/>
          <p14:tracePt t="11253" x="3482975" y="5491163"/>
          <p14:tracePt t="11255" x="3482975" y="5483225"/>
          <p14:tracePt t="11298" x="3482975" y="5465763"/>
          <p14:tracePt t="11300" x="3482975" y="5456238"/>
          <p14:tracePt t="11322" x="3482975" y="5446713"/>
          <p14:tracePt t="11343" x="3482975" y="5438775"/>
          <p14:tracePt t="11344" x="3482975" y="5429250"/>
          <p14:tracePt t="11366" x="3482975" y="5419725"/>
          <p14:tracePt t="11388" x="3482975" y="5411788"/>
          <p14:tracePt t="11391" x="3482975" y="5402263"/>
          <p14:tracePt t="11411" x="3482975" y="5394325"/>
          <p14:tracePt t="11424" x="3482975" y="5348288"/>
          <p14:tracePt t="11441" x="3482975" y="5330825"/>
          <p14:tracePt t="11458" x="3482975" y="5322888"/>
          <p14:tracePt t="11478" x="3482975" y="5303838"/>
          <p14:tracePt t="11492" x="3482975" y="5268913"/>
          <p14:tracePt t="11508" x="3482975" y="5241925"/>
          <p14:tracePt t="11525" x="3482975" y="5214938"/>
          <p14:tracePt t="11546" x="3482975" y="5187950"/>
          <p14:tracePt t="11558" x="3482975" y="5153025"/>
          <p14:tracePt t="11575" x="3482975" y="5108575"/>
          <p14:tracePt t="11592" x="3490913" y="5081588"/>
          <p14:tracePt t="11613" x="3500438" y="5054600"/>
          <p14:tracePt t="11626" x="3500438" y="5027613"/>
          <p14:tracePt t="11642" x="3500438" y="5018088"/>
          <p14:tracePt t="11659" x="3500438" y="5010150"/>
          <p14:tracePt t="11676" x="3500438" y="5000625"/>
          <p14:tracePt t="11692" x="3509963" y="4983163"/>
          <p14:tracePt t="11709" x="3509963" y="4973638"/>
          <p14:tracePt t="11749" x="3509963" y="4965700"/>
          <p14:tracePt t="11839" x="3509963" y="4956175"/>
          <p14:tracePt t="11906" x="3517900" y="4956175"/>
          <p14:tracePt t="11928" x="3517900" y="4946650"/>
          <p14:tracePt t="11951" x="3517900" y="4938713"/>
          <p14:tracePt t="12021" x="3527425" y="4919663"/>
          <p14:tracePt t="12041" x="3536950" y="4911725"/>
          <p14:tracePt t="12042" x="3536950" y="4902200"/>
          <p14:tracePt t="12063" x="3536950" y="4884738"/>
          <p14:tracePt t="12064" x="3536950" y="4867275"/>
          <p14:tracePt t="12085" x="3544888" y="4848225"/>
          <p14:tracePt t="12094" x="3562350" y="4822825"/>
          <p14:tracePt t="12111" x="3562350" y="4813300"/>
          <p14:tracePt t="12131" x="3571875" y="4795838"/>
          <p14:tracePt t="12145" x="3581400" y="4759325"/>
          <p14:tracePt t="12161" x="3598863" y="4732338"/>
          <p14:tracePt t="12178" x="3608388" y="4714875"/>
          <p14:tracePt t="12198" x="3608388" y="4687888"/>
          <p14:tracePt t="12212" x="3625850" y="4633913"/>
          <p14:tracePt t="12229" x="3652838" y="4589463"/>
          <p14:tracePt t="12245" x="3660775" y="4562475"/>
          <p14:tracePt t="12266" x="3670300" y="4537075"/>
          <p14:tracePt t="12279" x="3679825" y="4500563"/>
          <p14:tracePt t="12295" x="3705225" y="4438650"/>
          <p14:tracePt t="12312" x="3714750" y="4402138"/>
          <p14:tracePt t="12333" x="3724275" y="4357688"/>
          <p14:tracePt t="12346" x="3759200" y="4276725"/>
          <p14:tracePt t="12362" x="3776663" y="4170363"/>
          <p14:tracePt t="12379" x="3795713" y="4116388"/>
          <p14:tracePt t="12401" x="3813175" y="4071938"/>
          <p14:tracePt t="12413" x="3822700" y="3990975"/>
          <p14:tracePt t="12429" x="3830638" y="3965575"/>
          <p14:tracePt t="12446" x="3840163" y="3946525"/>
          <p14:tracePt t="12463" x="3857625" y="3894138"/>
          <p14:tracePt t="12480" x="3867150" y="3813175"/>
          <p14:tracePt t="12497" x="3884613" y="3759200"/>
          <p14:tracePt t="12515" x="3902075" y="3705225"/>
          <p14:tracePt t="12530" x="3938588" y="3643313"/>
          <p14:tracePt t="12547" x="3938588" y="3625850"/>
          <p14:tracePt t="12563" x="3938588" y="3608388"/>
          <p14:tracePt t="12581" x="3946525" y="3598863"/>
          <p14:tracePt t="12597" x="3946525" y="3571875"/>
          <p14:tracePt t="12614" x="3965575" y="3517900"/>
          <p14:tracePt t="12631" x="3965575" y="3490913"/>
          <p14:tracePt t="12649" x="3973513" y="3465513"/>
          <p14:tracePt t="12664" x="3973513" y="3455988"/>
          <p14:tracePt t="12681" x="3973513" y="3446463"/>
          <p14:tracePt t="12738" x="3973513" y="3438525"/>
          <p14:tracePt t="12739" x="3983038" y="3429000"/>
          <p14:tracePt t="12761" x="3990975" y="3419475"/>
          <p14:tracePt t="12764" x="4000500" y="3402013"/>
          <p14:tracePt t="12783" x="4010025" y="3394075"/>
          <p14:tracePt t="12798" x="4027488" y="3340100"/>
          <p14:tracePt t="12815" x="4037013" y="3313113"/>
          <p14:tracePt t="12832" x="4044950" y="3295650"/>
          <p14:tracePt t="12851" x="4054475" y="3286125"/>
          <p14:tracePt t="12865" x="4054475" y="3276600"/>
          <p14:tracePt t="12882" x="4054475" y="3241675"/>
          <p14:tracePt t="12899" x="4054475" y="3224213"/>
          <p14:tracePt t="12918" x="4054475" y="3214688"/>
          <p14:tracePt t="12932" x="4054475" y="3179763"/>
          <p14:tracePt t="12949" x="4054475" y="3133725"/>
          <p14:tracePt t="12966" x="4054475" y="3125788"/>
          <p14:tracePt t="12986" x="4044950" y="3108325"/>
          <p14:tracePt t="12999" x="4037013" y="3054350"/>
          <p14:tracePt t="13016" x="4010025" y="3027363"/>
          <p14:tracePt t="13033" x="3990975" y="2990850"/>
          <p14:tracePt t="13053" x="3973513" y="2946400"/>
          <p14:tracePt t="13066" x="3929063" y="2867025"/>
          <p14:tracePt t="13083" x="3902075" y="2822575"/>
          <p14:tracePt t="13100" x="3884613" y="2795588"/>
          <p14:tracePt t="13121" x="3867150" y="2759075"/>
          <p14:tracePt t="13134" x="3840163" y="2705100"/>
          <p14:tracePt t="13150" x="3813175" y="2652713"/>
          <p14:tracePt t="13167" x="3786188" y="2598738"/>
          <p14:tracePt t="13183" x="3751263" y="2536825"/>
          <p14:tracePt t="13200" x="3741738" y="2490788"/>
          <p14:tracePt t="13217" x="3732213" y="2473325"/>
          <p14:tracePt t="13234" x="3724275" y="2455863"/>
          <p14:tracePt t="13250" x="3714750" y="2446338"/>
          <p14:tracePt t="13267" x="3724275" y="2473325"/>
          <p14:tracePt t="13526" x="3732213" y="2500313"/>
          <p14:tracePt t="13537" x="3732213" y="2517775"/>
          <p14:tracePt t="13548" x="3732213" y="2536825"/>
          <p14:tracePt t="13559" x="3732213" y="2544763"/>
          <p14:tracePt t="13571" x="3732213" y="2562225"/>
          <p14:tracePt t="13585" x="3732213" y="2571750"/>
          <p14:tracePt t="13602" x="3741738" y="2625725"/>
          <p14:tracePt t="13619" x="3751263" y="2660650"/>
          <p14:tracePt t="13636" x="3759200" y="2741613"/>
          <p14:tracePt t="13654" x="3768725" y="2830513"/>
          <p14:tracePt t="13669" x="3786188" y="3000375"/>
          <p14:tracePt t="13686" x="3786188" y="3081338"/>
          <p14:tracePt t="13703" x="3786188" y="3232150"/>
          <p14:tracePt t="13720" x="3786188" y="3330575"/>
          <p14:tracePt t="13736" x="3786188" y="3517900"/>
          <p14:tracePt t="13753" x="3786188" y="3616325"/>
          <p14:tracePt t="13770" x="3786188" y="3857625"/>
          <p14:tracePt t="13787" x="3786188" y="3983038"/>
          <p14:tracePt t="13803" x="3786188" y="4170363"/>
          <p14:tracePt t="13820" x="3776663" y="4232275"/>
          <p14:tracePt t="13837" x="3751263" y="4375150"/>
          <p14:tracePt t="13854" x="3751263" y="4456113"/>
          <p14:tracePt t="13870" x="3751263" y="4608513"/>
          <p14:tracePt t="13887" x="3751263" y="4697413"/>
          <p14:tracePt t="13904" x="3732213" y="4867275"/>
          <p14:tracePt t="13921" x="3732213" y="4956175"/>
          <p14:tracePt t="13937" x="3724275" y="5116513"/>
          <p14:tracePt t="13954" x="3714750" y="5187950"/>
          <p14:tracePt t="13971" x="3714750" y="5259388"/>
          <p14:tracePt t="13987" x="3714750" y="5313363"/>
          <p14:tracePt t="14004" x="3705225" y="5429250"/>
          <p14:tracePt t="14021" x="3697288" y="5491163"/>
          <p14:tracePt t="14038" x="3697288" y="5661025"/>
          <p14:tracePt t="14055" x="3697288" y="5697538"/>
          <p14:tracePt t="14071" x="3697288" y="5795963"/>
          <p14:tracePt t="14088" x="3697288" y="5857875"/>
          <p14:tracePt t="14105" x="3697288" y="5911850"/>
          <p14:tracePt t="14122" x="3697288" y="6000750"/>
          <p14:tracePt t="14139" x="3705225" y="6037263"/>
          <p14:tracePt t="14139" x="3705225" y="6089650"/>
          <p14:tracePt t="14156" x="3705225" y="6134100"/>
          <p14:tracePt t="14172" x="3705225" y="6153150"/>
          <p14:tracePt t="14189" x="3714750" y="6197600"/>
          <p14:tracePt t="14206" x="3714750" y="6215063"/>
          <p14:tracePt t="14222" x="3714750" y="6224588"/>
          <p14:tracePt t="14246" x="3714750" y="6242050"/>
          <p14:tracePt t="14257" x="3724275" y="6242050"/>
          <p14:tracePt t="14273" x="3732213" y="6242050"/>
          <p14:tracePt t="14289" x="3732213" y="6251575"/>
          <p14:tracePt t="14306" x="3741738" y="6251575"/>
          <p14:tracePt t="14323" x="3776663" y="6269038"/>
          <p14:tracePt t="14339" x="3813175" y="6276975"/>
          <p14:tracePt t="14356" x="3911600" y="6296025"/>
          <p14:tracePt t="14373" x="3983038" y="6296025"/>
          <p14:tracePt t="14390" x="4152900" y="6296025"/>
          <p14:tracePt t="14406" x="4251325" y="6296025"/>
          <p14:tracePt t="14423" x="4473575" y="6296025"/>
          <p14:tracePt t="14440" x="4537075" y="6296025"/>
          <p14:tracePt t="14457" x="4643438" y="6286500"/>
          <p14:tracePt t="14474" x="4697413" y="6286500"/>
          <p14:tracePt t="14490" x="4822825" y="6242050"/>
          <p14:tracePt t="14507" x="4848225" y="6242050"/>
          <p14:tracePt t="14524" x="4919663" y="6232525"/>
          <p14:tracePt t="14541" x="4956175" y="6232525"/>
          <p14:tracePt t="14557" x="5037138" y="6215063"/>
          <p14:tracePt t="14574" x="5045075" y="6205538"/>
          <p14:tracePt t="14591" x="5072063" y="6205538"/>
          <p14:tracePt t="14608" x="5081588" y="6205538"/>
          <p14:tracePt t="14624" x="5108575" y="6188075"/>
          <p14:tracePt t="14641" x="5126038" y="6188075"/>
          <p14:tracePt t="14658" x="5143500" y="6170613"/>
          <p14:tracePt t="14675" x="5153025" y="6134100"/>
          <p14:tracePt t="14696" x="5160963" y="6099175"/>
          <p14:tracePt t="14708" x="5170488" y="6045200"/>
          <p14:tracePt t="14725" x="5180013" y="5965825"/>
          <p14:tracePt t="14742" x="5187950" y="5938838"/>
          <p14:tracePt t="14758" x="5205413" y="5813425"/>
          <p14:tracePt t="14775" x="5205413" y="5732463"/>
          <p14:tracePt t="14792" x="5205413" y="5581650"/>
          <p14:tracePt t="14809" x="5197475" y="5491163"/>
          <p14:tracePt t="14825" x="5197475" y="5340350"/>
          <p14:tracePt t="14843" x="5187950" y="5268913"/>
          <p14:tracePt t="14859" x="5170488" y="5108575"/>
          <p14:tracePt t="14876" x="5160963" y="5018088"/>
          <p14:tracePt t="14893" x="5143500" y="4875213"/>
          <p14:tracePt t="14910" x="5133975" y="4822825"/>
          <p14:tracePt t="14926" x="5126038" y="4768850"/>
          <p14:tracePt t="14943" x="5126038" y="4625975"/>
          <p14:tracePt t="14960" x="5126038" y="4554538"/>
          <p14:tracePt t="14976" x="5126038" y="4473575"/>
          <p14:tracePt t="14993" x="5126038" y="4402138"/>
          <p14:tracePt t="15010" x="5126038" y="4276725"/>
          <p14:tracePt t="15026" x="5116513" y="4214813"/>
          <p14:tracePt t="15044" x="5108575" y="4152900"/>
          <p14:tracePt t="15060" x="5089525" y="4027488"/>
          <p14:tracePt t="15077" x="5072063" y="3946525"/>
          <p14:tracePt t="15093" x="5062538" y="3894138"/>
          <p14:tracePt t="15112" x="5054600" y="3848100"/>
          <p14:tracePt t="15127" x="5037138" y="3741738"/>
          <p14:tracePt t="15144" x="5037138" y="3670300"/>
          <p14:tracePt t="15161" x="5018088" y="3616325"/>
          <p14:tracePt t="15180" x="5000625" y="3562350"/>
          <p14:tracePt t="15194" x="4991100" y="3482975"/>
          <p14:tracePt t="15211" x="4991100" y="3429000"/>
          <p14:tracePt t="15227" x="4983163" y="3375025"/>
          <p14:tracePt t="15247" x="4973638" y="3330575"/>
          <p14:tracePt t="15261" x="4956175" y="3286125"/>
          <p14:tracePt t="15278" x="4946650" y="3232150"/>
          <p14:tracePt t="15295" x="4938713" y="3224213"/>
          <p14:tracePt t="15315" x="4929188" y="3205163"/>
          <p14:tracePt t="15328" x="4929188" y="3187700"/>
          <p14:tracePt t="15345" x="4929188" y="3170238"/>
          <p14:tracePt t="15362" x="4929188" y="3160713"/>
          <p14:tracePt t="15406" x="4929188" y="3152775"/>
          <p14:tracePt t="15472" x="4919663" y="3143250"/>
          <p14:tracePt t="15474" x="4911725" y="3125788"/>
          <p14:tracePt t="15495" x="4902200" y="3116263"/>
          <p14:tracePt t="15496" x="4902200" y="3098800"/>
          <p14:tracePt t="15517" x="4894263" y="3089275"/>
          <p14:tracePt t="15529" x="4884738" y="3062288"/>
          <p14:tracePt t="15546" x="4875213" y="3062288"/>
          <p14:tracePt t="15584" x="4875213" y="3054350"/>
          <p14:tracePt t="15586" x="4867275" y="3054350"/>
          <p14:tracePt t="15652" x="4857750" y="3054350"/>
          <p14:tracePt t="15654" x="4857750" y="3044825"/>
          <p14:tracePt t="15676" x="4848225" y="3044825"/>
          <p14:tracePt t="15697" x="4840288" y="3044825"/>
          <p14:tracePt t="15699" x="4830763" y="3044825"/>
          <p14:tracePt t="15720" x="4813300" y="3044825"/>
          <p14:tracePt t="15730" x="4786313" y="3027363"/>
          <p14:tracePt t="15747" x="4776788" y="3027363"/>
          <p14:tracePt t="15766" x="4768850" y="3027363"/>
          <p14:tracePt t="15787" x="4759325" y="3027363"/>
          <p14:tracePt t="15797" x="4714875" y="3027363"/>
          <p14:tracePt t="15814" x="4697413" y="3027363"/>
          <p14:tracePt t="15832" x="4679950" y="3027363"/>
          <p14:tracePt t="15847" x="4670425" y="3027363"/>
          <p14:tracePt t="15864" x="4660900" y="3027363"/>
          <p14:tracePt t="15922" x="4652963" y="3027363"/>
          <p14:tracePt t="15945" x="4643438" y="3027363"/>
          <p14:tracePt t="15946" x="4633913" y="3027363"/>
          <p14:tracePt t="15967" x="4625975" y="3027363"/>
          <p14:tracePt t="15982" x="4598988" y="3027363"/>
          <p14:tracePt t="15999" x="4589463" y="3027363"/>
          <p14:tracePt t="16015" x="4581525" y="3027363"/>
          <p14:tracePt t="16036" x="4572000" y="3027363"/>
          <p14:tracePt t="16057" x="4562475" y="3027363"/>
          <p14:tracePt t="16080" x="4554538" y="3027363"/>
          <p14:tracePt t="16102" x="4545013" y="3027363"/>
          <p14:tracePt t="16104" x="4537075" y="3036888"/>
          <p14:tracePt t="16126" x="4527550" y="3036888"/>
          <p14:tracePt t="16148" x="4518025" y="3036888"/>
          <p14:tracePt t="16170" x="4510088" y="3036888"/>
          <p14:tracePt t="16171" x="4500563" y="3036888"/>
          <p14:tracePt t="16214" x="4491038" y="3036888"/>
          <p14:tracePt t="16216" x="4483100" y="3036888"/>
          <p14:tracePt t="16238" x="4473575" y="3044825"/>
          <p14:tracePt t="16261" x="4465638" y="3044825"/>
          <p14:tracePt t="16282" x="4456113" y="3044825"/>
          <p14:tracePt t="16305" x="4438650" y="3044825"/>
          <p14:tracePt t="16306" x="4429125" y="3044825"/>
          <p14:tracePt t="16327" x="4419600" y="3054350"/>
          <p14:tracePt t="16333" x="4411663" y="3062288"/>
          <p14:tracePt t="16350" x="4402138" y="3062288"/>
          <p14:tracePt t="16367" x="4394200" y="3071813"/>
          <p14:tracePt t="16384" x="4384675" y="3071813"/>
          <p14:tracePt t="16400" x="4375150" y="3089275"/>
          <p14:tracePt t="16417" x="4375150" y="3098800"/>
          <p14:tracePt t="16434" x="4348163" y="3125788"/>
          <p14:tracePt t="16451" x="4330700" y="3152775"/>
          <p14:tracePt t="16467" x="4322763" y="3160713"/>
          <p14:tracePt t="16486" x="4322763" y="3170238"/>
          <p14:tracePt t="16507" x="4313238" y="3187700"/>
          <p14:tracePt t="16517" x="4313238" y="3224213"/>
          <p14:tracePt t="16534" x="4303713" y="3232150"/>
          <p14:tracePt t="16553" x="4303713" y="3251200"/>
          <p14:tracePt t="16568" x="4303713" y="3268663"/>
          <p14:tracePt t="16585" x="4303713" y="3313113"/>
          <p14:tracePt t="16601" x="4303713" y="3322638"/>
          <p14:tracePt t="16621" x="4303713" y="3330575"/>
          <p14:tracePt t="16642" x="4303713" y="3348038"/>
          <p14:tracePt t="16651" x="4303713" y="3367088"/>
          <p14:tracePt t="16668" x="4303713" y="3375025"/>
          <p14:tracePt t="16687" x="4303713" y="3384550"/>
          <p14:tracePt t="16709" x="4303713" y="3394075"/>
          <p14:tracePt t="16719" x="4303713" y="3411538"/>
          <p14:tracePt t="16735" x="4303713" y="3429000"/>
          <p14:tracePt t="16755" x="4303713" y="3446463"/>
          <p14:tracePt t="16769" x="4303713" y="3490913"/>
          <p14:tracePt t="16786" x="4322763" y="3527425"/>
          <p14:tracePt t="16802" x="4322763" y="3544888"/>
          <p14:tracePt t="16822" x="4330700" y="3554413"/>
          <p14:tracePt t="16836" x="4330700" y="3562350"/>
          <p14:tracePt t="16852" x="4340225" y="3581400"/>
          <p14:tracePt t="16869" x="4348163" y="3581400"/>
          <p14:tracePt t="16912" x="4348163" y="3589338"/>
          <p14:tracePt t="16913" x="4357688" y="3589338"/>
          <p14:tracePt t="16934" x="4375150" y="3589338"/>
          <p14:tracePt t="16957" x="4384675" y="3598863"/>
          <p14:tracePt t="16958" x="4394200" y="3598863"/>
          <p14:tracePt t="16979" x="4411663" y="3598863"/>
          <p14:tracePt t="16987" x="4429125" y="3608388"/>
          <p14:tracePt t="17003" x="4438650" y="3608388"/>
          <p14:tracePt t="17024" x="4446588" y="3608388"/>
          <p14:tracePt t="17037" x="4456113" y="3608388"/>
          <p14:tracePt t="17053" x="4465638" y="3608388"/>
          <p14:tracePt t="17070" x="4473575" y="3608388"/>
          <p14:tracePt t="17087" x="4518025" y="3608388"/>
          <p14:tracePt t="17104" x="4527550" y="3608388"/>
          <p14:tracePt t="17121" x="4537075" y="3608388"/>
          <p14:tracePt t="17137" x="4545013" y="3608388"/>
          <p14:tracePt t="17154" x="4572000" y="3608388"/>
          <p14:tracePt t="17171" x="4616450" y="3608388"/>
          <p14:tracePt t="17189" x="4625975" y="3598863"/>
          <p14:tracePt t="17205" x="4633913" y="3598863"/>
          <p14:tracePt t="17221" x="4652963" y="3598863"/>
          <p14:tracePt t="17238" x="4660900" y="3598863"/>
          <p14:tracePt t="17255" x="4670425" y="3589338"/>
          <p14:tracePt t="17272" x="4679950" y="3581400"/>
          <p14:tracePt t="17288" x="4697413" y="3571875"/>
          <p14:tracePt t="17305" x="4705350" y="3571875"/>
          <p14:tracePt t="17322" x="4697413" y="3589338"/>
          <p14:tracePt t="17497" x="4687888" y="3616325"/>
          <p14:tracePt t="17498" x="4679950" y="3660775"/>
          <p14:tracePt t="17519" x="4670425" y="3697288"/>
          <p14:tracePt t="17523" x="4660900" y="3724275"/>
          <p14:tracePt t="17542" x="4652963" y="3741738"/>
          <p14:tracePt t="17556" x="4652963" y="3795713"/>
          <p14:tracePt t="17573" x="4652963" y="3830638"/>
          <p14:tracePt t="17590" x="4652963" y="3840163"/>
          <p14:tracePt t="17610" x="4652963" y="3848100"/>
          <p14:tracePt t="17632" x="4652963" y="3857625"/>
          <p14:tracePt t="17640" x="4652963" y="3867150"/>
          <p14:tracePt t="17657" x="4652963" y="3875088"/>
          <p14:tracePt t="17677" x="4652963" y="3884613"/>
          <p14:tracePt t="17690" x="4660900" y="3902075"/>
          <p14:tracePt t="17708" x="4660900" y="3911600"/>
          <p14:tracePt t="17835" x="4652963" y="3911600"/>
          <p14:tracePt t="17879" x="4643438" y="3911600"/>
          <p14:tracePt t="17881" x="4633913" y="3911600"/>
          <p14:tracePt t="17902" x="4616450" y="3919538"/>
          <p14:tracePt t="17908" x="4589463" y="3929063"/>
          <p14:tracePt t="17925" x="4562475" y="3938588"/>
          <p14:tracePt t="17942" x="4483100" y="3965575"/>
          <p14:tracePt t="17958" x="4394200" y="4000500"/>
          <p14:tracePt t="17975" x="4367213" y="4010025"/>
          <p14:tracePt t="17992" x="4340225" y="4017963"/>
          <p14:tracePt t="18009" x="4303713" y="4027488"/>
          <p14:tracePt t="18025" x="4276725" y="4044950"/>
          <p14:tracePt t="18042" x="4268788" y="4044950"/>
          <p14:tracePt t="18059" x="4251325" y="4044950"/>
          <p14:tracePt t="18082" x="4241800" y="4044950"/>
          <p14:tracePt t="18092" x="4232275" y="4062413"/>
          <p14:tracePt t="18110" x="4214813" y="4062413"/>
          <p14:tracePt t="18127" x="4205288" y="4062413"/>
          <p14:tracePt t="18143" x="4197350" y="4089400"/>
          <p14:tracePt t="18159" x="4197350" y="4071938"/>
          <p14:tracePt t="18329" x="4197350" y="4054475"/>
          <p14:tracePt t="18331" x="4205288" y="4027488"/>
          <p14:tracePt t="18352" x="4214813" y="4010025"/>
          <p14:tracePt t="18363" x="4224338" y="3956050"/>
          <p14:tracePt t="18377" x="4241800" y="3894138"/>
          <p14:tracePt t="18394" x="4241800" y="3830638"/>
          <p14:tracePt t="18411" x="4241800" y="3813175"/>
          <p14:tracePt t="18427" x="4251325" y="3776663"/>
          <p14:tracePt t="18444" x="4259263" y="3759200"/>
          <p14:tracePt t="18461" x="4259263" y="3732213"/>
          <p14:tracePt t="18478" x="4259263" y="3714750"/>
          <p14:tracePt t="18495" x="4259263" y="3670300"/>
          <p14:tracePt t="18511" x="4259263" y="3652838"/>
          <p14:tracePt t="18528" x="4259263" y="3643313"/>
          <p14:tracePt t="18545" x="4268788" y="3643313"/>
          <p14:tracePt t="18561" x="4268788" y="3633788"/>
          <p14:tracePt t="18578" x="4268788" y="3616325"/>
          <p14:tracePt t="18595" x="4268788" y="3598863"/>
          <p14:tracePt t="18612" x="4268788" y="3589338"/>
          <p14:tracePt t="18628" x="4268788" y="3562350"/>
          <p14:tracePt t="18645" x="4268788" y="3544888"/>
          <p14:tracePt t="18662" x="4268788" y="3536950"/>
          <p14:tracePt t="18679" x="4268788" y="3527425"/>
          <p14:tracePt t="18695" x="4268788" y="3509963"/>
          <p14:tracePt t="18712" x="4259263" y="3490913"/>
          <p14:tracePt t="18734" x="4251325" y="3465513"/>
          <p14:tracePt t="18746" x="4251325" y="3455988"/>
          <p14:tracePt t="18763" x="4251325" y="3429000"/>
          <p14:tracePt t="18780" x="4251325" y="3419475"/>
          <p14:tracePt t="18796" x="4251325" y="3384550"/>
          <p14:tracePt t="18813" x="4251325" y="3367088"/>
          <p14:tracePt t="18830" x="4251325" y="3357563"/>
          <p14:tracePt t="18846" x="4251325" y="3330575"/>
          <p14:tracePt t="18863" x="4251325" y="3322638"/>
          <p14:tracePt t="18881" x="4251325" y="3313113"/>
          <p14:tracePt t="18897" x="4251325" y="3303588"/>
          <p14:tracePt t="18913" x="4251325" y="3276600"/>
          <p14:tracePt t="18930" x="4251325" y="3268663"/>
          <p14:tracePt t="18948" x="4251325" y="3259138"/>
          <p14:tracePt t="18982" x="4251325" y="3251200"/>
          <p14:tracePt t="19027" x="4251325" y="3232150"/>
          <p14:tracePt t="19038" x="4259263" y="3224213"/>
          <p14:tracePt t="19049" x="4268788" y="3205163"/>
          <p14:tracePt t="19061" x="4268788" y="3197225"/>
          <p14:tracePt t="19083" x="4276725" y="3197225"/>
          <p14:tracePt t="19117" x="4295775" y="3187700"/>
          <p14:tracePt t="19128" x="4303713" y="3187700"/>
          <p14:tracePt t="19151" x="4313238" y="3187700"/>
          <p14:tracePt t="19162" x="4322763" y="3187700"/>
          <p14:tracePt t="19184" x="4330700" y="3187700"/>
          <p14:tracePt t="19241" x="4340225" y="3187700"/>
          <p14:tracePt t="19242" x="4348163" y="3187700"/>
          <p14:tracePt t="19263" x="4357688" y="3187700"/>
          <p14:tracePt t="19265" x="4367213" y="3187700"/>
          <p14:tracePt t="19286" x="4384675" y="3187700"/>
          <p14:tracePt t="19299" x="4429125" y="3187700"/>
          <p14:tracePt t="19315" x="4510088" y="3187700"/>
          <p14:tracePt t="19332" x="4537075" y="3187700"/>
          <p14:tracePt t="19349" x="4554538" y="3187700"/>
          <p14:tracePt t="19366" x="4572000" y="3187700"/>
          <p14:tracePt t="19382" x="4625975" y="3187700"/>
          <p14:tracePt t="19399" x="4652963" y="3187700"/>
          <p14:tracePt t="19416" x="4687888" y="3205163"/>
          <p14:tracePt t="19433" x="4697413" y="3205163"/>
          <p14:tracePt t="19449" x="4714875" y="3214688"/>
          <p14:tracePt t="19466" x="4724400" y="3214688"/>
          <p14:tracePt t="19483" x="4732338" y="3224213"/>
          <p14:tracePt t="19511" x="4741863" y="3232150"/>
          <p14:tracePt t="19533" x="4751388" y="3241675"/>
          <p14:tracePt t="19544" x="4751388" y="3251200"/>
          <p14:tracePt t="19556" x="4759325" y="3259138"/>
          <p14:tracePt t="19567" x="4759325" y="3268663"/>
          <p14:tracePt t="19583" x="4768850" y="3268663"/>
          <p14:tracePt t="19600" x="4776788" y="3313113"/>
          <p14:tracePt t="19617" x="4776788" y="3322638"/>
          <p14:tracePt t="19634" x="4776788" y="3348038"/>
          <p14:tracePt t="19651" x="4776788" y="3357563"/>
          <p14:tracePt t="19667" x="4776788" y="3367088"/>
          <p14:tracePt t="19684" x="4776788" y="3384550"/>
          <p14:tracePt t="19701" x="4776788" y="3419475"/>
          <p14:tracePt t="19718" x="4776788" y="3429000"/>
          <p14:tracePt t="19735" x="4776788" y="3446463"/>
          <p14:tracePt t="19751" x="4776788" y="3473450"/>
          <p14:tracePt t="19768" x="4768850" y="3500438"/>
          <p14:tracePt t="19785" x="4751388" y="3517900"/>
          <p14:tracePt t="19801" x="4741863" y="3544888"/>
          <p14:tracePt t="19818" x="4724400" y="3562350"/>
          <p14:tracePt t="19835" x="4705350" y="3598863"/>
          <p14:tracePt t="19852" x="4697413" y="3608388"/>
          <p14:tracePt t="19868" x="4660900" y="3625850"/>
          <p14:tracePt t="19885" x="4643438" y="3625850"/>
          <p14:tracePt t="19902" x="4625975" y="3633788"/>
          <p14:tracePt t="19919" x="4608513" y="3633788"/>
          <p14:tracePt t="19935" x="4572000" y="3643313"/>
          <p14:tracePt t="19952" x="4545013" y="3652838"/>
          <p14:tracePt t="19969" x="4500563" y="3670300"/>
          <p14:tracePt t="19986" x="4491038" y="3670300"/>
          <p14:tracePt t="20002" x="4465638" y="3670300"/>
          <p14:tracePt t="20019" x="4456113" y="3670300"/>
          <p14:tracePt t="20039" x="4446588" y="3687763"/>
          <p14:tracePt t="20186" x="4438650" y="3714750"/>
          <p14:tracePt t="20187" x="4438650" y="3724275"/>
          <p14:tracePt t="20208" x="4429125" y="3732213"/>
          <p14:tracePt t="20220" x="4419600" y="3776663"/>
          <p14:tracePt t="20237" x="4419600" y="3786188"/>
          <p14:tracePt t="20254" x="4419600" y="3803650"/>
          <p14:tracePt t="20271" x="4419600" y="3875088"/>
          <p14:tracePt t="20288" x="4419600" y="3956050"/>
          <p14:tracePt t="20304" x="4419600" y="3983038"/>
          <p14:tracePt t="20321" x="4419600" y="4010025"/>
          <p14:tracePt t="20337" x="4438650" y="4017963"/>
          <p14:tracePt t="20354" x="4438650" y="4027488"/>
          <p14:tracePt t="20372" x="4438650" y="4037013"/>
          <p14:tracePt t="20388" x="4446588" y="4037013"/>
          <p14:tracePt t="20412" x="4446588" y="4044950"/>
          <p14:tracePt t="20433" x="4456113" y="4054475"/>
          <p14:tracePt t="20438" x="4465638" y="4062413"/>
          <p14:tracePt t="20457" x="4473575" y="4062413"/>
          <p14:tracePt t="20546" x="4491038" y="4062413"/>
          <p14:tracePt t="20548" x="4510088" y="4071938"/>
          <p14:tracePt t="20568" x="4527550" y="4071938"/>
          <p14:tracePt t="20572" x="4537075" y="4081463"/>
          <p14:tracePt t="20591" x="4554538" y="4089400"/>
          <p14:tracePt t="20606" x="4562475" y="4089400"/>
          <p14:tracePt t="20682" x="4572000" y="4089400"/>
          <p14:tracePt t="20703" x="4589463" y="4089400"/>
          <p14:tracePt t="20705" x="4598988" y="4089400"/>
          <p14:tracePt t="20749" x="4598988" y="4098925"/>
          <p14:tracePt t="20997" x="4581525" y="4098925"/>
          <p14:tracePt t="21064" x="4572000" y="4098925"/>
          <p14:tracePt t="21087" x="4562475" y="4098925"/>
          <p14:tracePt t="21108" x="4545013" y="4098925"/>
          <p14:tracePt t="21110" x="4537075" y="4098925"/>
          <p14:tracePt t="21131" x="4527550" y="4098925"/>
          <p14:tracePt t="21142" x="4500563" y="4108450"/>
          <p14:tracePt t="21159" x="4491038" y="4108450"/>
          <p14:tracePt t="21176" x="4473575" y="4108450"/>
          <p14:tracePt t="21192" x="4456113" y="4108450"/>
          <p14:tracePt t="21209" x="4429125" y="4125913"/>
          <p14:tracePt t="21225" x="4419600" y="4125913"/>
          <p14:tracePt t="21245" x="4402138" y="4125913"/>
          <p14:tracePt t="21266" x="4384675" y="4133850"/>
          <p14:tracePt t="21276" x="4367213" y="4143375"/>
          <p14:tracePt t="21292" x="4357688" y="4143375"/>
          <p14:tracePt t="21334" x="4348163" y="4143375"/>
          <p14:tracePt t="21716" x="4340225" y="4143375"/>
          <p14:tracePt t="21727" x="4330700" y="4143375"/>
          <p14:tracePt t="21738" x="4322763" y="4143375"/>
          <p14:tracePt t="21761" x="4313238" y="4143375"/>
          <p14:tracePt t="21772" x="4295775" y="4143375"/>
          <p14:tracePt t="21851" x="4276725" y="4143375"/>
          <p14:tracePt t="21862" x="4268788" y="4160838"/>
          <p14:tracePt t="21873" x="4251325" y="4170363"/>
          <p14:tracePt t="21885" x="4232275" y="4179888"/>
          <p14:tracePt t="21896" x="4214813" y="4187825"/>
          <p14:tracePt t="21912" x="4197350" y="4187825"/>
          <p14:tracePt t="21929" x="4170363" y="4197350"/>
          <p14:tracePt t="21946" x="4170363" y="4205288"/>
          <p14:tracePt t="22098" x="4160838" y="4205288"/>
          <p14:tracePt t="22109" x="4160838" y="4214813"/>
          <p14:tracePt t="22121" x="4160838" y="4232275"/>
          <p14:tracePt t="22143" x="4152900" y="4241800"/>
          <p14:tracePt t="22154" x="4143375" y="4259263"/>
          <p14:tracePt t="22166" x="4133850" y="4268788"/>
          <p14:tracePt t="22180" x="4133850" y="4276725"/>
          <p14:tracePt t="22197" x="4133850" y="4295775"/>
          <p14:tracePt t="22214" x="4125913" y="4313238"/>
          <p14:tracePt t="22231" x="4125913" y="4340225"/>
          <p14:tracePt t="22247" x="4125913" y="4357688"/>
          <p14:tracePt t="22265" x="4125913" y="4394200"/>
          <p14:tracePt t="22281" x="4125913" y="4402138"/>
          <p14:tracePt t="22298" x="4125913" y="4411663"/>
          <p14:tracePt t="22314" x="4125913" y="4419600"/>
          <p14:tracePt t="22331" x="4125913" y="4438650"/>
          <p14:tracePt t="22348" x="4125913" y="4446588"/>
          <p14:tracePt t="22365" x="4125913" y="4465638"/>
          <p14:tracePt t="22381" x="4125913" y="4473575"/>
          <p14:tracePt t="22398" x="4125913" y="4483100"/>
          <p14:tracePt t="22415" x="4125913" y="4491038"/>
          <p14:tracePt t="22432" x="4125913" y="4527550"/>
          <p14:tracePt t="22449" x="4125913" y="4545013"/>
          <p14:tracePt t="22465" x="4133850" y="4581525"/>
          <p14:tracePt t="22482" x="4143375" y="4589463"/>
          <p14:tracePt t="22499" x="4152900" y="4598988"/>
          <p14:tracePt t="22516" x="4160838" y="4616450"/>
          <p14:tracePt t="22532" x="4170363" y="4633913"/>
          <p14:tracePt t="22549" x="4179888" y="4633913"/>
          <p14:tracePt t="22566" x="4187825" y="4643438"/>
          <p14:tracePt t="22583" x="4197350" y="4643438"/>
          <p14:tracePt t="22599" x="4224338" y="4652963"/>
          <p14:tracePt t="22616" x="4232275" y="4660900"/>
          <p14:tracePt t="22633" x="4259263" y="4660900"/>
          <p14:tracePt t="22650" x="4276725" y="4670425"/>
          <p14:tracePt t="22666" x="4313238" y="4670425"/>
          <p14:tracePt t="22683" x="4322763" y="4670425"/>
          <p14:tracePt t="22700" x="4330700" y="4670425"/>
          <p14:tracePt t="22751" x="4348163" y="4679950"/>
          <p14:tracePt t="22942" x="4367213" y="4687888"/>
          <p14:tracePt t="22945" x="4384675" y="4687888"/>
          <p14:tracePt t="22964" x="4394200" y="4697413"/>
          <p14:tracePt t="22968" x="4446588" y="4705350"/>
          <p14:tracePt t="22987" x="4510088" y="4714875"/>
          <p14:tracePt t="23001" x="4554538" y="4732338"/>
          <p14:tracePt t="23018" x="4625975" y="4751388"/>
          <p14:tracePt t="23035" x="4652963" y="4751388"/>
          <p14:tracePt t="23052" x="4679950" y="4759325"/>
          <p14:tracePt t="23068" x="4687888" y="4759325"/>
          <p14:tracePt t="23088" x="4697413" y="4759325"/>
          <p14:tracePt t="23102" x="4705350" y="4759325"/>
          <p14:tracePt t="23119" x="4732338" y="4759325"/>
          <p14:tracePt t="23135" x="4741863" y="4759325"/>
          <p14:tracePt t="23152" x="4759325" y="4751388"/>
          <p14:tracePt t="23169" x="4768850" y="4741863"/>
          <p14:tracePt t="23186" x="4803775" y="4741863"/>
          <p14:tracePt t="23203" x="4822825" y="4741863"/>
          <p14:tracePt t="23219" x="4848225" y="4724400"/>
          <p14:tracePt t="23236" x="4857750" y="4724400"/>
          <p14:tracePt t="23253" x="4884738" y="4705350"/>
          <p14:tracePt t="23269" x="4875213" y="4705350"/>
          <p14:tracePt t="23652" x="4867275" y="4705350"/>
          <p14:tracePt t="23654" x="4857750" y="4705350"/>
          <p14:tracePt t="23675" x="4848225" y="4705350"/>
          <p14:tracePt t="24360" x="4840288" y="4705350"/>
          <p14:tracePt t="24427" x="4830763" y="4705350"/>
          <p14:tracePt t="24461" x="4830763" y="4697413"/>
          <p14:tracePt t="24472" x="4822825" y="4687888"/>
          <p14:tracePt t="24483" x="4822825" y="4679950"/>
          <p14:tracePt t="24505" x="4813300" y="4670425"/>
          <p14:tracePt t="24551" x="4803775" y="4660900"/>
          <p14:tracePt t="24573" x="4795838" y="4652963"/>
          <p14:tracePt t="24574" x="4786313" y="4643438"/>
          <p14:tracePt t="24593" x="4768850" y="4616450"/>
          <p14:tracePt t="24610" x="4759325" y="4598988"/>
          <p14:tracePt t="24630" x="4741863" y="4589463"/>
          <p14:tracePt t="24643" x="4732338" y="4581525"/>
          <p14:tracePt t="24660" x="4724400" y="4554538"/>
          <p14:tracePt t="24677" x="4724400" y="4545013"/>
          <p14:tracePt t="24698" x="4714875" y="4545013"/>
          <p14:tracePt t="24719" x="4714875" y="4537075"/>
          <p14:tracePt t="25833" x="4705350" y="4537075"/>
          <p14:tracePt t="26474" x="4697413" y="4537075"/>
          <p14:tracePt t="26497" x="4687888" y="4537075"/>
          <p14:tracePt t="26499" x="4687888" y="4527550"/>
          <p14:tracePt t="26519" x="4679950" y="4527550"/>
          <p14:tracePt t="26521" x="4670425" y="4527550"/>
          <p14:tracePt t="26543" x="4660900" y="4518025"/>
          <p14:tracePt t="26564" x="4643438" y="4510088"/>
          <p14:tracePt t="26570" x="4633913" y="4510088"/>
          <p14:tracePt t="26588" x="4625975" y="4510088"/>
          <p14:tracePt t="26611" x="4616450" y="4510088"/>
          <p14:tracePt t="26632" x="4616450" y="4500563"/>
          <p14:tracePt t="26637" x="4608513" y="4500563"/>
          <p14:tracePt t="26654" x="4589463" y="4500563"/>
          <p14:tracePt t="26700" x="4572000" y="4500563"/>
          <p14:tracePt t="26701" x="4554538" y="4491038"/>
          <p14:tracePt t="26722" x="4545013" y="4491038"/>
          <p14:tracePt t="26724" x="4527550" y="4491038"/>
          <p14:tracePt t="26744" x="4518025" y="4491038"/>
          <p14:tracePt t="26754" x="4510088" y="4491038"/>
          <p14:tracePt t="26771" x="4500563" y="4491038"/>
          <p14:tracePt t="26812" x="4500563" y="4483100"/>
          <p14:tracePt t="26835" x="4491038" y="4483100"/>
          <p14:tracePt t="26857" x="4473575" y="4483100"/>
          <p14:tracePt t="26879" x="4465638" y="4483100"/>
          <p14:tracePt t="26881" x="4465638" y="4473575"/>
          <p14:tracePt t="26924" x="4456113" y="4465638"/>
          <p14:tracePt t="26926" x="4446588" y="4465638"/>
          <p14:tracePt t="26969" x="4429125" y="4465638"/>
          <p14:tracePt t="26992" x="4419600" y="4456113"/>
          <p14:tracePt t="26993" x="4411663" y="4456113"/>
          <p14:tracePt t="27014" x="4394200" y="4456113"/>
          <p14:tracePt t="27022" x="4384675" y="4456113"/>
          <p14:tracePt t="27060" x="4375150" y="4446588"/>
          <p14:tracePt t="27082" x="4367213" y="4446588"/>
          <p14:tracePt t="27083" x="4357688" y="4446588"/>
          <p14:tracePt t="27104" x="4348163" y="4446588"/>
          <p14:tracePt t="27106" x="4340225" y="4446588"/>
          <p14:tracePt t="27151" x="4330700" y="4438650"/>
          <p14:tracePt t="27172" x="4322763" y="4429125"/>
          <p14:tracePt t="27173" x="4295775" y="4429125"/>
          <p14:tracePt t="27194" x="4276725" y="4429125"/>
          <p14:tracePt t="27207" x="4268788" y="4429125"/>
          <p14:tracePt t="27223" x="4268788" y="4419600"/>
          <p14:tracePt t="27252" x="4251325" y="4419600"/>
          <p14:tracePt t="27284" x="4232275" y="4419600"/>
          <p14:tracePt t="27286" x="4224338" y="4419600"/>
          <p14:tracePt t="27307" x="4214813" y="4419600"/>
          <p14:tracePt t="27374" x="4205288" y="4419600"/>
          <p14:tracePt t="27397" x="4197350" y="4419600"/>
          <p14:tracePt t="27399" x="4187825" y="4411663"/>
          <p14:tracePt t="27431" x="4170363" y="4411663"/>
          <p14:tracePt t="27442" x="4152900" y="4411663"/>
          <p14:tracePt t="27453" x="4170363" y="4411663"/>
          <p14:tracePt t="27914" x="4179888" y="4411663"/>
          <p14:tracePt t="27926" x="4197350" y="4411663"/>
          <p14:tracePt t="27937" x="4214813" y="4411663"/>
          <p14:tracePt t="27948" x="4232275" y="4402138"/>
          <p14:tracePt t="27960" x="4259263" y="4402138"/>
          <p14:tracePt t="27978" x="4276725" y="4402138"/>
          <p14:tracePt t="27994" x="4295775" y="4402138"/>
          <p14:tracePt t="28011" x="4330700" y="4402138"/>
          <p14:tracePt t="28028" x="4357688" y="4402138"/>
          <p14:tracePt t="28044" x="4394200" y="4402138"/>
          <p14:tracePt t="28061" x="4411663" y="4394200"/>
          <p14:tracePt t="28078" x="4419600" y="4384675"/>
          <p14:tracePt t="28095" x="4419600" y="4367213"/>
          <p14:tracePt t="28320" x="4419600" y="4348163"/>
          <p14:tracePt t="28331" x="4384675" y="4303713"/>
          <p14:tracePt t="28342" x="4348163" y="4259263"/>
          <p14:tracePt t="28353" x="4322763" y="4205288"/>
          <p14:tracePt t="28364" x="4295775" y="4152900"/>
          <p14:tracePt t="28379" x="4259263" y="4062413"/>
          <p14:tracePt t="28396" x="4179888" y="3884613"/>
          <p14:tracePt t="28413" x="4133850" y="3795713"/>
          <p14:tracePt t="28430" x="4098925" y="3670300"/>
          <p14:tracePt t="28447" x="4081463" y="3616325"/>
          <p14:tracePt t="28463" x="4044950" y="3490913"/>
          <p14:tracePt t="28480" x="4027488" y="3411538"/>
          <p14:tracePt t="28497" x="4027488" y="3375025"/>
          <p14:tracePt t="28513" x="4027488" y="3330575"/>
          <p14:tracePt t="28530" x="4027488" y="3251200"/>
          <p14:tracePt t="28547" x="4027488" y="3224213"/>
          <p14:tracePt t="28564" x="4027488" y="3214688"/>
          <p14:tracePt t="28580" x="4027488" y="3205163"/>
          <p14:tracePt t="28597" x="4027488" y="3197225"/>
          <p14:tracePt t="28614" x="4027488" y="3187700"/>
          <p14:tracePt t="28713" x="4037013" y="3187700"/>
          <p14:tracePt t="28736" x="4044950" y="3187700"/>
          <p14:tracePt t="28758" x="4054475" y="3187700"/>
          <p14:tracePt t="28760" x="4081463" y="3187700"/>
          <p14:tracePt t="28782" x="4116388" y="3187700"/>
          <p14:tracePt t="28792" x="4133850" y="3187700"/>
          <p14:tracePt t="28803" x="4143375" y="3187700"/>
          <p14:tracePt t="28815" x="4170363" y="3187700"/>
          <p14:tracePt t="28837" x="4197350" y="3187700"/>
          <p14:tracePt t="28849" x="4241800" y="3197225"/>
          <p14:tracePt t="28865" x="4286250" y="3214688"/>
          <p14:tracePt t="28882" x="4340225" y="3232150"/>
          <p14:tracePt t="28899" x="4394200" y="3232150"/>
          <p14:tracePt t="28916" x="4429125" y="3232150"/>
          <p14:tracePt t="28932" x="4446588" y="3232150"/>
          <p14:tracePt t="28950" x="4456113" y="3232150"/>
          <p14:tracePt t="28966" x="4483100" y="3232150"/>
          <p14:tracePt t="28983" x="4438650" y="3232150"/>
          <p14:tracePt t="29287" x="4394200" y="3232150"/>
          <p14:tracePt t="29289" x="4340225" y="3241675"/>
          <p14:tracePt t="29309" x="4286250" y="3251200"/>
          <p14:tracePt t="29318" x="4251325" y="3251200"/>
          <p14:tracePt t="29335" x="4241800" y="3251200"/>
          <p14:tracePt t="29366" x="4224338" y="3259138"/>
          <p14:tracePt t="29368" x="4179888" y="3276600"/>
          <p14:tracePt t="29388" x="4170363" y="3276600"/>
          <p14:tracePt t="29402" x="4152900" y="3276600"/>
          <p14:tracePt t="29418" x="4143375" y="3276600"/>
          <p14:tracePt t="29435" x="4133850" y="3276600"/>
          <p14:tracePt t="29455" x="4125913" y="3276600"/>
          <p14:tracePt t="29468" x="4081463" y="3286125"/>
          <p14:tracePt t="29485" x="4125913" y="3295650"/>
          <p14:tracePt t="29681" x="4179888" y="3303588"/>
          <p14:tracePt t="29682" x="4232275" y="3303588"/>
          <p14:tracePt t="29704" x="4295775" y="3303588"/>
          <p14:tracePt t="29705" x="4411663" y="3313113"/>
          <p14:tracePt t="29726" x="4518025" y="3322638"/>
          <p14:tracePt t="29737" x="4643438" y="3322638"/>
          <p14:tracePt t="29753" x="4670425" y="3322638"/>
          <p14:tracePt t="29771" x="4697413" y="3322638"/>
          <p14:tracePt t="29787" x="4705350" y="3322638"/>
          <p14:tracePt t="29804" x="4705350" y="3330575"/>
          <p14:tracePt t="29929" x="4687888" y="3348038"/>
          <p14:tracePt t="29930" x="4625975" y="3384550"/>
          <p14:tracePt t="29951" x="4545013" y="3419475"/>
          <p14:tracePt t="29954" x="4429125" y="3482975"/>
          <p14:tracePt t="29973" x="4313238" y="3544888"/>
          <p14:tracePt t="29988" x="4108450" y="3670300"/>
          <p14:tracePt t="30005" x="4044950" y="3705225"/>
          <p14:tracePt t="30021" x="4037013" y="3705225"/>
          <p14:tracePt t="30041" x="4037013" y="3714750"/>
          <p14:tracePt t="30055" x="4037013" y="3724275"/>
          <p14:tracePt t="30072" x="4010025" y="3751263"/>
          <p14:tracePt t="30089" x="4000500" y="3776663"/>
          <p14:tracePt t="30108" x="3990975" y="3803650"/>
          <p14:tracePt t="30122" x="3965575" y="3911600"/>
          <p14:tracePt t="30139" x="3946525" y="3946525"/>
          <p14:tracePt t="30156" x="3938588" y="3965575"/>
          <p14:tracePt t="30176" x="3938588" y="3973513"/>
          <p14:tracePt t="30189" x="3938588" y="4027488"/>
          <p14:tracePt t="30206" x="3938588" y="4081463"/>
          <p14:tracePt t="30222" x="3938588" y="4116388"/>
          <p14:tracePt t="30243" x="3938588" y="4160838"/>
          <p14:tracePt t="30256" x="3938588" y="4197350"/>
          <p14:tracePt t="30273" x="3938588" y="4232275"/>
          <p14:tracePt t="30290" x="3938588" y="4251325"/>
          <p14:tracePt t="30311" x="3938588" y="4259263"/>
          <p14:tracePt t="30323" x="3938588" y="4286250"/>
          <p14:tracePt t="30340" x="3938588" y="4295775"/>
          <p14:tracePt t="30357" x="3946525" y="4295775"/>
          <p14:tracePt t="30378" x="3956050" y="4303713"/>
          <p14:tracePt t="30401" x="3973513" y="4303713"/>
          <p14:tracePt t="30423" x="3983038" y="4303713"/>
          <p14:tracePt t="30425" x="4000500" y="4313238"/>
          <p14:tracePt t="30446" x="4017963" y="4322763"/>
          <p14:tracePt t="30457" x="4125913" y="4348163"/>
          <p14:tracePt t="30474" x="4197350" y="4375150"/>
          <p14:tracePt t="30491" x="4276725" y="4394200"/>
          <p14:tracePt t="30507" x="4473575" y="4429125"/>
          <p14:tracePt t="30524" x="4625975" y="4446588"/>
          <p14:tracePt t="30541" x="4633913" y="4456113"/>
          <p14:tracePt t="30558" x="4643438" y="4465638"/>
          <p14:tracePt t="30574" x="4660900" y="4465638"/>
          <p14:tracePt t="30591" x="4670425" y="4465638"/>
          <p14:tracePt t="30608" x="4679950" y="4465638"/>
          <p14:tracePt t="30627" x="4687888" y="4465638"/>
          <p14:tracePt t="30649" x="4670425" y="4473575"/>
          <p14:tracePt t="30852" x="4598988" y="4483100"/>
          <p14:tracePt t="30873" x="4510088" y="4491038"/>
          <p14:tracePt t="30874" x="4384675" y="4510088"/>
          <p14:tracePt t="30907" x="4268788" y="4537075"/>
          <p14:tracePt t="30909" x="4044950" y="4537075"/>
          <p14:tracePt t="30941" x="3990975" y="4537075"/>
          <p14:tracePt t="30943" x="3875088" y="4537075"/>
          <p14:tracePt t="30964" x="3822700" y="4537075"/>
          <p14:tracePt t="30977" x="3803650" y="4537075"/>
          <p14:tracePt t="30993" x="3768725" y="4510088"/>
          <p14:tracePt t="31010" x="3741738" y="4500563"/>
          <p14:tracePt t="31031" x="3714750" y="4473575"/>
          <p14:tracePt t="31043" x="3705225" y="4438650"/>
          <p14:tracePt t="31064" x="3687763" y="4394200"/>
          <p14:tracePt t="31077" x="3670300" y="4340225"/>
          <p14:tracePt t="31098" x="3652838" y="4286250"/>
          <p14:tracePt t="31110" x="3608388" y="4214813"/>
          <p14:tracePt t="31132" x="3608388" y="4170363"/>
          <p14:tracePt t="31144" x="3625850" y="3983038"/>
          <p14:tracePt t="31161" x="3687763" y="3795713"/>
          <p14:tracePt t="31178" x="3724275" y="3714750"/>
          <p14:tracePt t="31211" x="3795713" y="3625850"/>
          <p14:tracePt t="31246" x="4179888" y="3205163"/>
          <p14:tracePt t="31267" x="4205288" y="3197225"/>
          <p14:tracePt t="31278" x="4224338" y="3179763"/>
          <p14:tracePt t="31280" x="4251325" y="3170238"/>
          <p14:tracePt t="31301" x="4276725" y="3160713"/>
          <p14:tracePt t="31312" x="4313238" y="3152775"/>
          <p14:tracePt t="31328" x="4340225" y="3133725"/>
          <p14:tracePt t="31345" x="4411663" y="3125788"/>
          <p14:tracePt t="31362" x="4491038" y="3116263"/>
          <p14:tracePt t="31379" x="4724400" y="3062288"/>
          <p14:tracePt t="31395" x="4795838" y="3027363"/>
          <p14:tracePt t="31413" x="4830763" y="3017838"/>
          <p14:tracePt t="31429" x="4857750" y="3009900"/>
          <p14:tracePt t="31445" x="4848225" y="3017838"/>
          <p14:tracePt t="32144" x="4840288" y="3027363"/>
          <p14:tracePt t="32147" x="4822825" y="3036888"/>
          <p14:tracePt t="32167" x="4813300" y="3044825"/>
          <p14:tracePt t="32168" x="4795838" y="3044825"/>
          <p14:tracePt t="32189" x="4776788" y="3054350"/>
          <p14:tracePt t="32212" x="4768850" y="3062288"/>
          <p14:tracePt t="32216" x="4759325" y="3062288"/>
          <p14:tracePt t="32233" x="4724400" y="3081338"/>
          <p14:tracePt t="32250" x="4714875" y="3081338"/>
          <p14:tracePt t="32268" x="4697413" y="3081338"/>
          <p14:tracePt t="32283" x="4679950" y="3081338"/>
          <p14:tracePt t="32300" x="4643438" y="3098800"/>
          <p14:tracePt t="32317" x="4616450" y="3108325"/>
          <p14:tracePt t="32333" x="4598988" y="3108325"/>
          <p14:tracePt t="32350" x="4572000" y="3108325"/>
          <p14:tracePt t="32367" x="4527550" y="3108325"/>
          <p14:tracePt t="32384" x="4518025" y="3108325"/>
          <p14:tracePt t="32400" x="4483100" y="3133725"/>
          <p14:tracePt t="32417" x="4446588" y="3133725"/>
          <p14:tracePt t="32437" x="4419600" y="3133725"/>
          <p14:tracePt t="32451" x="4367213" y="3143250"/>
          <p14:tracePt t="32468" x="4357688" y="3152775"/>
          <p14:tracePt t="32484" x="4348163" y="3152775"/>
          <p14:tracePt t="32504" x="4340225" y="3152775"/>
          <p14:tracePt t="32527" x="4330700" y="3152775"/>
          <p14:tracePt t="32539" x="4322763" y="3152775"/>
          <p14:tracePt t="32561" x="4313238" y="3152775"/>
          <p14:tracePt t="32595" x="4313238" y="3160713"/>
          <p14:tracePt t="32617" x="4303713" y="3170238"/>
          <p14:tracePt t="32619" x="4313238" y="3170238"/>
          <p14:tracePt t="32820" x="4330700" y="3179763"/>
          <p14:tracePt t="32822" x="4357688" y="3187700"/>
          <p14:tracePt t="32842" x="4375150" y="3197225"/>
          <p14:tracePt t="32853" x="4384675" y="3205163"/>
          <p14:tracePt t="32870" x="4402138" y="3205163"/>
          <p14:tracePt t="32909" x="4419600" y="3214688"/>
          <p14:tracePt t="32910" x="4438650" y="3214688"/>
          <p14:tracePt t="32932" x="4465638" y="3214688"/>
          <p14:tracePt t="32937" x="4473575" y="3224213"/>
          <p14:tracePt t="32954" x="4483100" y="3232150"/>
          <p14:tracePt t="32970" x="4500563" y="3232150"/>
          <p14:tracePt t="32987" x="4510088" y="3232150"/>
          <p14:tracePt t="33012" x="4518025" y="3232150"/>
          <p14:tracePt t="33033" x="4527550" y="3232150"/>
          <p14:tracePt t="33037" x="4527550" y="3241675"/>
          <p14:tracePt t="33056" x="4527550" y="3251200"/>
          <p14:tracePt t="33281" x="4483100" y="3259138"/>
          <p14:tracePt t="33292" x="4429125" y="3276600"/>
          <p14:tracePt t="33303" x="4367213" y="3340100"/>
          <p14:tracePt t="33314" x="4295775" y="3394075"/>
          <p14:tracePt t="33326" x="4232275" y="3446463"/>
          <p14:tracePt t="33339" x="4160838" y="3490913"/>
          <p14:tracePt t="33359" x="4071938" y="3581400"/>
          <p14:tracePt t="33372" x="4054475" y="3625850"/>
          <p14:tracePt t="33389" x="4037013" y="3679825"/>
          <p14:tracePt t="33406" x="4027488" y="3687763"/>
          <p14:tracePt t="33423" x="4027488" y="3714750"/>
          <p14:tracePt t="33439" x="4027488" y="3732213"/>
          <p14:tracePt t="33456" x="4027488" y="3768725"/>
          <p14:tracePt t="33473" x="4027488" y="3776663"/>
          <p14:tracePt t="33489" x="4027488" y="3803650"/>
          <p14:tracePt t="33506" x="4027488" y="3822700"/>
          <p14:tracePt t="33523" x="4027488" y="3857625"/>
          <p14:tracePt t="33540" x="4027488" y="3875088"/>
          <p14:tracePt t="33556" x="4027488" y="3894138"/>
          <p14:tracePt t="33584" x="4027488" y="3902075"/>
          <p14:tracePt t="33590" x="4027488" y="3946525"/>
          <p14:tracePt t="33607" x="4027488" y="3983038"/>
          <p14:tracePt t="33624" x="4027488" y="4010025"/>
          <p14:tracePt t="33641" x="4027488" y="4027488"/>
          <p14:tracePt t="33657" x="4027488" y="4062413"/>
          <p14:tracePt t="33674" x="4027488" y="4108450"/>
          <p14:tracePt t="33691" x="4027488" y="4143375"/>
          <p14:tracePt t="33708" x="4027488" y="4179888"/>
          <p14:tracePt t="33724" x="4027488" y="4232275"/>
          <p14:tracePt t="33741" x="4027488" y="4276725"/>
          <p14:tracePt t="33758" x="4027488" y="4286250"/>
          <p14:tracePt t="33777" x="4027488" y="4295775"/>
          <p14:tracePt t="33867" x="4027488" y="4303713"/>
          <p14:tracePt t="33888" x="4027488" y="4313238"/>
          <p14:tracePt t="33890" x="4027488" y="4322763"/>
          <p14:tracePt t="33911" x="4027488" y="4330700"/>
          <p14:tracePt t="33925" x="4027488" y="4384675"/>
          <p14:tracePt t="33942" x="3983038" y="4446588"/>
          <p14:tracePt t="33959" x="3965575" y="4465638"/>
          <p14:tracePt t="33978" x="3956050" y="4483100"/>
          <p14:tracePt t="33992" x="3911600" y="4483100"/>
          <p14:tracePt t="34009" x="3902075" y="4483100"/>
          <p14:tracePt t="34026" x="3867150" y="4483100"/>
          <p14:tracePt t="34042" x="3830638" y="4483100"/>
          <p14:tracePt t="34059" x="3714750" y="4483100"/>
          <p14:tracePt t="34076" x="3527425" y="4483100"/>
          <p14:tracePt t="34093" x="3446463" y="4483100"/>
          <p14:tracePt t="34113" x="3375025" y="4483100"/>
          <p14:tracePt t="34126" x="3276600" y="4483100"/>
          <p14:tracePt t="34143" x="3009900" y="4510088"/>
          <p14:tracePt t="34160" x="2911475" y="4510088"/>
          <p14:tracePt t="34181" x="2813050" y="4510088"/>
          <p14:tracePt t="34193" x="2670175" y="4527550"/>
          <p14:tracePt t="34210" x="2536825" y="4545013"/>
          <p14:tracePt t="34227" x="2500313" y="4545013"/>
          <p14:tracePt t="34248" x="2465388" y="4545013"/>
          <p14:tracePt t="34260" x="2384425" y="4554538"/>
          <p14:tracePt t="34277" x="2366963" y="4554538"/>
          <p14:tracePt t="34294" x="2347913" y="4554538"/>
          <p14:tracePt t="34310" x="2339975" y="4554538"/>
          <p14:tracePt t="34327" x="2312988" y="4554538"/>
          <p14:tracePt t="34344" x="2303463" y="4545013"/>
          <p14:tracePt t="34361" x="2303463" y="4527550"/>
          <p14:tracePt t="34378" x="2268538" y="4429125"/>
          <p14:tracePt t="34394" x="2268538" y="4205288"/>
          <p14:tracePt t="34411" x="2268538" y="4098925"/>
          <p14:tracePt t="34428" x="2268538" y="3990975"/>
          <p14:tracePt t="34445" x="2251075" y="3867150"/>
          <p14:tracePt t="34461" x="2251075" y="3848100"/>
          <p14:tracePt t="34479" x="2241550" y="3848100"/>
          <p14:tracePt t="34518" x="2224088" y="3848100"/>
          <p14:tracePt t="34540" x="2214563" y="3848100"/>
          <p14:tracePt t="34542" x="2179638" y="3848100"/>
          <p14:tracePt t="34563" x="2133600" y="3857625"/>
          <p14:tracePt t="34566" x="2071688" y="3867150"/>
          <p14:tracePt t="34585" x="2009775" y="3875088"/>
          <p14:tracePt t="34595" x="1955800" y="3911600"/>
          <p14:tracePt t="34612" x="1911350" y="3919538"/>
          <p14:tracePt t="34630" x="1874838" y="3919538"/>
          <p14:tracePt t="34645" x="1866900" y="3919538"/>
          <p14:tracePt t="34721" x="1857375" y="3919538"/>
          <p14:tracePt t="34722" x="1857375" y="3911600"/>
          <p14:tracePt t="34788" x="1857375" y="3902075"/>
          <p14:tracePt t="34790" x="1857375" y="3875088"/>
          <p14:tracePt t="34811" x="1866900" y="3840163"/>
          <p14:tracePt t="34813" x="1884363" y="3830638"/>
          <p14:tracePt t="34833" x="1893888" y="3813175"/>
          <p14:tracePt t="34847" x="1893888" y="3741738"/>
          <p14:tracePt t="34864" x="1901825" y="3705225"/>
          <p14:tracePt t="34880" x="1901825" y="3687763"/>
          <p14:tracePt t="34900" x="1901825" y="3679825"/>
          <p14:tracePt t="34913" x="1919288" y="3625850"/>
          <p14:tracePt t="34930" x="1928813" y="3598863"/>
          <p14:tracePt t="34947" x="1928813" y="3589338"/>
          <p14:tracePt t="34968" x="1928813" y="3571875"/>
          <p14:tracePt t="34981" x="1946275" y="3517900"/>
          <p14:tracePt t="34997" x="1982788" y="3411538"/>
          <p14:tracePt t="35014" x="2009775" y="3357563"/>
          <p14:tracePt t="35035" x="2036763" y="3303588"/>
          <p14:tracePt t="35048" x="2062163" y="3268663"/>
          <p14:tracePt t="35065" x="2116138" y="3224213"/>
          <p14:tracePt t="35081" x="2170113" y="3179763"/>
          <p14:tracePt t="35098" x="2303463" y="3062288"/>
          <p14:tracePt t="35116" x="2438400" y="3000375"/>
          <p14:tracePt t="35132" x="2455863" y="2990850"/>
          <p14:tracePt t="35148" x="2473325" y="2973388"/>
          <p14:tracePt t="35165" x="2490788" y="2973388"/>
          <p14:tracePt t="35182" x="2527300" y="2946400"/>
          <p14:tracePt t="35199" x="2544763" y="2946400"/>
          <p14:tracePt t="35216" x="2562225" y="2938463"/>
          <p14:tracePt t="35232" x="2581275" y="2938463"/>
          <p14:tracePt t="35249" x="2589213" y="2938463"/>
          <p14:tracePt t="35266" x="2598738" y="2938463"/>
          <p14:tracePt t="35307" x="2608263" y="2938463"/>
          <p14:tracePt t="35329" x="2616200" y="2938463"/>
          <p14:tracePt t="35351" x="2633663" y="2938463"/>
          <p14:tracePt t="35352" x="2643188" y="2938463"/>
          <p14:tracePt t="35407" x="2670175" y="2938463"/>
          <p14:tracePt t="35418" x="2714625" y="2938463"/>
          <p14:tracePt t="35429" x="2732088" y="2946400"/>
          <p14:tracePt t="35441" x="2751138" y="2955925"/>
          <p14:tracePt t="35452" x="2759075" y="2955925"/>
          <p14:tracePt t="35485" x="2768600" y="2955925"/>
          <p14:tracePt t="35497" x="2759075" y="2955925"/>
          <p14:tracePt t="35733" x="2751138" y="2955925"/>
          <p14:tracePt t="35744" x="2741613" y="2955925"/>
          <p14:tracePt t="35755" x="2724150" y="2955925"/>
          <p14:tracePt t="35768" x="2697163" y="2955925"/>
          <p14:tracePt t="35785" x="2643188" y="2955925"/>
          <p14:tracePt t="35802" x="2616200" y="2955925"/>
          <p14:tracePt t="35818" x="2544763" y="2955925"/>
          <p14:tracePt t="35835" x="2490788" y="2955925"/>
          <p14:tracePt t="35852" x="2419350" y="2955925"/>
          <p14:tracePt t="35869" x="2384425" y="2946400"/>
          <p14:tracePt t="35885" x="2374900" y="2946400"/>
          <p14:tracePt t="35902" x="2366963" y="2946400"/>
          <p14:tracePt t="35919" x="2339975" y="2946400"/>
          <p14:tracePt t="35936" x="2330450" y="2946400"/>
          <p14:tracePt t="35952" x="2312988" y="2946400"/>
          <p14:tracePt t="35969" x="2268538" y="2946400"/>
          <p14:tracePt t="35986" x="2241550" y="2946400"/>
          <p14:tracePt t="36003" x="2197100" y="2946400"/>
          <p14:tracePt t="36019" x="2179638" y="2946400"/>
          <p14:tracePt t="36037" x="2160588" y="2946400"/>
          <p14:tracePt t="36053" x="2152650" y="2946400"/>
          <p14:tracePt t="36070" x="2108200" y="2946400"/>
          <p14:tracePt t="36086" x="2089150" y="2946400"/>
          <p14:tracePt t="36104" x="2071688" y="2946400"/>
          <p14:tracePt t="36120" x="2044700" y="2946400"/>
          <p14:tracePt t="36137" x="2036763" y="2955925"/>
          <p14:tracePt t="36153" x="2027238" y="2955925"/>
          <p14:tracePt t="36172" x="2017713" y="2965450"/>
          <p14:tracePt t="36187" x="2000250" y="2973388"/>
          <p14:tracePt t="36206" x="1990725" y="2973388"/>
          <p14:tracePt t="36220" x="1982788" y="2973388"/>
          <p14:tracePt t="36284" x="1973263" y="2982913"/>
          <p14:tracePt t="36307" x="1965325" y="2982913"/>
          <p14:tracePt t="36330" x="1955800" y="2982913"/>
          <p14:tracePt t="36331" x="1946275" y="2982913"/>
          <p14:tracePt t="36386" x="1938338" y="2982913"/>
          <p14:tracePt t="36387" x="1919288" y="2982913"/>
          <p14:tracePt t="36408" x="1911350" y="2982913"/>
          <p14:tracePt t="36421" x="1901825" y="3000375"/>
          <p14:tracePt t="36438" x="1893888" y="3000375"/>
          <p14:tracePt t="36455" x="1884363" y="3000375"/>
          <p14:tracePt t="36498" x="1874838" y="3000375"/>
          <p14:tracePt t="36521" x="1866900" y="3009900"/>
          <p14:tracePt t="36533" x="1857375" y="3017838"/>
          <p14:tracePt t="36554" x="1847850" y="3017838"/>
          <p14:tracePt t="36577" x="1847850" y="3027363"/>
          <p14:tracePt t="36578" x="1847850" y="3036888"/>
          <p14:tracePt t="36600" x="1847850" y="3044825"/>
          <p14:tracePt t="36622" x="1847850" y="3054350"/>
          <p14:tracePt t="36624" x="1847850" y="3062288"/>
          <p14:tracePt t="36644" x="1839913" y="3089275"/>
          <p14:tracePt t="36656" x="1830388" y="3133725"/>
          <p14:tracePt t="36673" x="1830388" y="3143250"/>
          <p14:tracePt t="36690" x="1822450" y="3179763"/>
          <p14:tracePt t="36706" x="1803400" y="3251200"/>
          <p14:tracePt t="36723" x="1795463" y="3295650"/>
          <p14:tracePt t="36740" x="1785938" y="3322638"/>
          <p14:tracePt t="36757" x="1785938" y="3340100"/>
          <p14:tracePt t="36773" x="1785938" y="3367088"/>
          <p14:tracePt t="36790" x="1776413" y="3384550"/>
          <p14:tracePt t="36807" x="1776413" y="3394075"/>
          <p14:tracePt t="36824" x="1776413" y="3402013"/>
          <p14:tracePt t="36993" x="1795463" y="3402013"/>
          <p14:tracePt t="37106" x="1812925" y="3402013"/>
          <p14:tracePt t="37107" x="1830388" y="3402013"/>
          <p14:tracePt t="37128" x="1857375" y="3402013"/>
          <p14:tracePt t="37142" x="1901825" y="3411538"/>
          <p14:tracePt t="37159" x="1990725" y="3429000"/>
          <p14:tracePt t="37176" x="2036763" y="3438525"/>
          <p14:tracePt t="37192" x="2044700" y="3438525"/>
          <p14:tracePt t="37209" x="2054225" y="3438525"/>
          <p14:tracePt t="37229" x="2062163" y="3438525"/>
          <p14:tracePt t="37353" x="2071688" y="3438525"/>
          <p14:tracePt t="37365" x="2081213" y="3438525"/>
          <p14:tracePt t="37376" x="2089150" y="3438525"/>
          <p14:tracePt t="37387" x="2098675" y="3438525"/>
          <p14:tracePt t="37432" x="2108200" y="3438525"/>
          <p14:tracePt t="37466" x="2116138" y="3438525"/>
          <p14:tracePt t="37477" x="2125663" y="3438525"/>
          <p14:tracePt t="37511" x="2133600" y="3438525"/>
          <p14:tracePt t="37522" x="2143125" y="3438525"/>
          <p14:tracePt t="37533" x="2152650" y="3438525"/>
          <p14:tracePt t="37545" x="2160588" y="3438525"/>
          <p14:tracePt t="37561" x="2179638" y="3438525"/>
          <p14:tracePt t="37578" x="2187575" y="3438525"/>
          <p14:tracePt t="37594" x="2197100" y="3438525"/>
          <p14:tracePt t="37611" x="2214563" y="3429000"/>
          <p14:tracePt t="37628" x="2224088" y="3429000"/>
          <p14:tracePt t="37644" x="2232025" y="3419475"/>
          <p14:tracePt t="37661" x="2241550" y="3419475"/>
          <p14:tracePt t="37678" x="2259013" y="3419475"/>
          <p14:tracePt t="37695" x="2268538" y="3419475"/>
          <p14:tracePt t="37712" x="2276475" y="3419475"/>
          <p14:tracePt t="37730" x="2276475" y="3411538"/>
          <p14:tracePt t="37748" x="2286000" y="3411538"/>
          <p14:tracePt t="37769" x="2295525" y="3411538"/>
          <p14:tracePt t="37793" x="2303463" y="3411538"/>
          <p14:tracePt t="37804" x="2322513" y="3411538"/>
          <p14:tracePt t="37815" x="2330450" y="3402013"/>
          <p14:tracePt t="37838" x="2339975" y="3402013"/>
          <p14:tracePt t="37860" x="2347913" y="3402013"/>
          <p14:tracePt t="37872" x="2357438" y="3402013"/>
          <p14:tracePt t="37984" x="2357438" y="3394075"/>
          <p14:tracePt t="41083" x="2347913" y="3394075"/>
          <p14:tracePt t="45334" x="2357438" y="3394075"/>
          <p14:tracePt t="45567" x="2366963" y="3394075"/>
          <p14:tracePt t="45680" x="2374900" y="3394075"/>
          <p14:tracePt t="45683" x="3108325" y="5813425"/>
          <p14:tracePt t="45734" x="3108325" y="5803900"/>
          <p14:tracePt t="45756" x="3098800" y="5803900"/>
          <p14:tracePt t="48385" x="3089275" y="5803900"/>
          <p14:tracePt t="49099" x="3259138" y="2108200"/>
          <p14:tracePt t="49519" x="3259138" y="2116138"/>
          <p14:tracePt t="49574" x="3251200" y="211613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id-ID" dirty="0"/>
              <a:t>Rangkaian </a:t>
            </a:r>
            <a:r>
              <a:rPr lang="id-ID" dirty="0" smtClean="0"/>
              <a:t>“OR”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9673" y="2214695"/>
            <a:ext cx="36880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Buat rangkaian seperti gambar disamping.</a:t>
            </a:r>
          </a:p>
          <a:p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 terdapat pada library :</a:t>
            </a:r>
          </a:p>
          <a:p>
            <a:pPr marL="457200" indent="-457200">
              <a:buFontTx/>
              <a:buAutoNum type="arabicPeriod"/>
            </a:pP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– Supply Element</a:t>
            </a:r>
          </a:p>
          <a:p>
            <a:pPr marL="457200" indent="-457200">
              <a:buFontTx/>
              <a:buAutoNum type="arabicPeriod"/>
            </a:pP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</a:t>
            </a: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Actuator</a:t>
            </a:r>
          </a:p>
          <a:p>
            <a:pPr marL="457200" indent="-457200">
              <a:buFontTx/>
              <a:buAutoNum type="arabicPeriod"/>
            </a:pP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</a:t>
            </a: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Valves – Configurable directional valves</a:t>
            </a:r>
          </a:p>
          <a:p>
            <a:pPr marL="457200" indent="-457200">
              <a:buFontTx/>
              <a:buAutoNum type="arabicPeriod"/>
            </a:pP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– Valves – </a:t>
            </a: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Solenoid valves</a:t>
            </a:r>
          </a:p>
          <a:p>
            <a:pPr marL="457200" indent="-457200">
              <a:buFontTx/>
              <a:buAutoNum type="arabicPeriod"/>
            </a:pP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Controls – Power Supply</a:t>
            </a:r>
          </a:p>
          <a:p>
            <a:pPr marL="457200" indent="-457200">
              <a:buFontTx/>
              <a:buAutoNum type="arabicPeriod"/>
            </a:pP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</a:t>
            </a:r>
            <a:r>
              <a:rPr lang="id-ID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 – Manually Operated</a:t>
            </a:r>
          </a:p>
          <a:p>
            <a:endParaRPr lang="id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d-ID" dirty="0" smtClean="0">
                <a:latin typeface="Calibri" panose="020F0502020204030204" pitchFamily="34" charset="0"/>
                <a:cs typeface="Calibri" panose="020F0502020204030204" pitchFamily="34" charset="0"/>
              </a:rPr>
              <a:t>Catat </a:t>
            </a:r>
            <a:r>
              <a:rPr lang="id-ID" dirty="0">
                <a:latin typeface="Calibri" panose="020F0502020204030204" pitchFamily="34" charset="0"/>
                <a:cs typeface="Calibri" panose="020F0502020204030204" pitchFamily="34" charset="0"/>
              </a:rPr>
              <a:t>hasilnya...</a:t>
            </a:r>
            <a:endParaRPr lang="id-ID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50" y="2214695"/>
            <a:ext cx="5207723" cy="359101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4903"/>
      </p:ext>
    </p:extLst>
  </p:cSld>
  <p:clrMapOvr>
    <a:masterClrMapping/>
  </p:clrMapOvr>
  <p:transition advTm="35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83" x="3251200" y="2125663"/>
          <p14:tracePt t="3006" x="3251200" y="2133600"/>
          <p14:tracePt t="3029" x="3259138" y="2133600"/>
          <p14:tracePt t="3108" x="3259138" y="2143125"/>
          <p14:tracePt t="3152" x="3259138" y="2152650"/>
          <p14:tracePt t="3155" x="3017838" y="1938338"/>
          <p14:tracePt t="3169" x="3000375" y="1938338"/>
          <p14:tracePt t="3675" x="2990850" y="1938338"/>
          <p14:tracePt t="7798" x="2982913" y="1938338"/>
          <p14:tracePt t="8289" x="2973388" y="1938338"/>
          <p14:tracePt t="8331" x="2965450" y="1938338"/>
          <p14:tracePt t="8376" x="2955925" y="1938338"/>
          <p14:tracePt t="8399" x="2946400" y="1938338"/>
          <p14:tracePt t="8400" x="2938463" y="1938338"/>
          <p14:tracePt t="8423" x="2928938" y="1938338"/>
          <p14:tracePt t="8445" x="2919413" y="1938338"/>
          <p14:tracePt t="8466" x="2911475" y="1938338"/>
          <p14:tracePt t="8469" x="2901950" y="1938338"/>
          <p14:tracePt t="8490" x="2894013" y="1938338"/>
          <p14:tracePt t="8497" x="2874963" y="1938338"/>
          <p14:tracePt t="8514" x="2867025" y="1938338"/>
          <p14:tracePt t="8535" x="2847975" y="1938338"/>
          <p14:tracePt t="8557" x="2830513" y="1938338"/>
          <p14:tracePt t="8564" x="2768600" y="1938338"/>
          <p14:tracePt t="8581" x="2741613" y="1938338"/>
          <p14:tracePt t="8602" x="2714625" y="1938338"/>
          <p14:tracePt t="8615" x="2697163" y="1938338"/>
          <p14:tracePt t="8632" x="2679700" y="1938338"/>
          <p14:tracePt t="8648" x="2670175" y="1938338"/>
          <p14:tracePt t="8665" x="2598738" y="1938338"/>
          <p14:tracePt t="8681" x="2544763" y="1938338"/>
          <p14:tracePt t="8697" x="2517775" y="1938338"/>
          <p14:tracePt t="8714" x="2490788" y="1938338"/>
          <p14:tracePt t="8731" x="2428875" y="1938338"/>
          <p14:tracePt t="8748" x="2339975" y="1938338"/>
          <p14:tracePt t="8764" x="2276475" y="1938338"/>
          <p14:tracePt t="8781" x="2214563" y="1938338"/>
          <p14:tracePt t="8798" x="2116138" y="1938338"/>
          <p14:tracePt t="8815" x="2071688" y="1938338"/>
          <p14:tracePt t="8832" x="2062163" y="1938338"/>
          <p14:tracePt t="8850" x="2036763" y="1938338"/>
          <p14:tracePt t="8871" x="1990725" y="1938338"/>
          <p14:tracePt t="8882" x="1874838" y="1938338"/>
          <p14:tracePt t="8898" x="1785938" y="1938338"/>
          <p14:tracePt t="8916" x="1704975" y="1938338"/>
          <p14:tracePt t="8932" x="1581150" y="1938338"/>
          <p14:tracePt t="8950" x="1554163" y="1938338"/>
          <p14:tracePt t="10048" x="1544638" y="1938338"/>
          <p14:tracePt t="10065" x="1536700" y="1938338"/>
          <p14:tracePt t="10086" x="1517650" y="1938338"/>
          <p14:tracePt t="10098" x="1500188" y="1938338"/>
          <p14:tracePt t="10109" x="1482725" y="1938338"/>
          <p14:tracePt t="10122" x="1473200" y="1938338"/>
          <p14:tracePt t="10138" x="1455738" y="1938338"/>
          <p14:tracePt t="10155" x="1446213" y="1938338"/>
          <p14:tracePt t="10172" x="1428750" y="1938338"/>
          <p14:tracePt t="10189" x="1411288" y="1938338"/>
          <p14:tracePt t="10205" x="1401763" y="1938338"/>
          <p14:tracePt t="10222" x="1393825" y="1938338"/>
          <p14:tracePt t="10239" x="1366838" y="1938338"/>
          <p14:tracePt t="10256" x="1357313" y="1938338"/>
          <p14:tracePt t="10272" x="1330325" y="1938338"/>
          <p14:tracePt t="10289" x="1322388" y="1938338"/>
          <p14:tracePt t="10306" x="1303338" y="1938338"/>
          <p14:tracePt t="10323" x="1295400" y="1938338"/>
          <p14:tracePt t="10340" x="1285875" y="1938338"/>
          <p14:tracePt t="10356" x="1276350" y="1938338"/>
          <p14:tracePt t="10373" x="1268413" y="1938338"/>
          <p14:tracePt t="10390" x="1258888" y="1938338"/>
          <p14:tracePt t="10406" x="1250950" y="1938338"/>
          <p14:tracePt t="10423" x="1241425" y="1938338"/>
          <p14:tracePt t="10446" x="1231900" y="1938338"/>
          <p14:tracePt t="10458" x="1223963" y="1938338"/>
          <p14:tracePt t="10480" x="1214438" y="1938338"/>
          <p14:tracePt t="10525" x="1204913" y="1938338"/>
          <p14:tracePt t="10536" x="1187450" y="1938338"/>
          <p14:tracePt t="10548" x="1179513" y="1938338"/>
          <p14:tracePt t="10570" x="1169988" y="1938338"/>
          <p14:tracePt t="10581" x="1160463" y="1938338"/>
          <p14:tracePt t="10593" x="1143000" y="1938338"/>
          <p14:tracePt t="10607" x="1116013" y="1938338"/>
          <p14:tracePt t="10624" x="1062038" y="1938338"/>
          <p14:tracePt t="10641" x="1054100" y="1938338"/>
          <p14:tracePt t="10705" x="1044575" y="1938338"/>
          <p14:tracePt t="10716" x="1036638" y="1938338"/>
          <p14:tracePt t="10784" x="1027113" y="1938338"/>
          <p14:tracePt t="10806" x="1017588" y="1938338"/>
          <p14:tracePt t="10896" x="1009650" y="1938338"/>
          <p14:tracePt t="10908" x="990600" y="1938338"/>
          <p14:tracePt t="10941" x="973138" y="1938338"/>
          <p14:tracePt t="10953" x="955675" y="1928813"/>
          <p14:tracePt t="10964" x="938213" y="1919288"/>
          <p14:tracePt t="10976" x="911225" y="1911350"/>
          <p14:tracePt t="10993" x="893763" y="1911350"/>
          <p14:tracePt t="11010" x="884238" y="1911350"/>
          <p14:tracePt t="11026" x="857250" y="1911350"/>
          <p14:tracePt t="11043" x="847725" y="1911350"/>
          <p14:tracePt t="11060" x="830263" y="1911350"/>
          <p14:tracePt t="11077" x="812800" y="1911350"/>
          <p14:tracePt t="11094" x="803275" y="1911350"/>
          <p14:tracePt t="11111" x="795338" y="1911350"/>
          <p14:tracePt t="11127" x="785813" y="1911350"/>
          <p14:tracePt t="11166" x="768350" y="1911350"/>
          <p14:tracePt t="11189" x="758825" y="1911350"/>
          <p14:tracePt t="11200" x="741363" y="1911350"/>
          <p14:tracePt t="11212" x="723900" y="1911350"/>
          <p14:tracePt t="11223" x="687388" y="1911350"/>
          <p14:tracePt t="11234" x="642938" y="1911350"/>
          <p14:tracePt t="11245" x="615950" y="1919288"/>
          <p14:tracePt t="11261" x="588963" y="1928813"/>
          <p14:tracePt t="11278" x="544513" y="1946275"/>
          <p14:tracePt t="11294" x="536575" y="1946275"/>
          <p14:tracePt t="11313" x="536575" y="1955800"/>
          <p14:tracePt t="11335" x="527050" y="1955800"/>
          <p14:tracePt t="11369" x="517525" y="1955800"/>
          <p14:tracePt t="11380" x="509588" y="1965325"/>
          <p14:tracePt t="11414" x="500063" y="1982788"/>
          <p14:tracePt t="11425" x="490538" y="1982788"/>
          <p14:tracePt t="11436" x="473075" y="1990725"/>
          <p14:tracePt t="11448" x="455613" y="1990725"/>
          <p14:tracePt t="11462" x="438150" y="1990725"/>
          <p14:tracePt t="11479" x="393700" y="2054225"/>
          <p14:tracePt t="11496" x="347663" y="2089150"/>
          <p14:tracePt t="11512" x="295275" y="2125663"/>
          <p14:tracePt t="11529" x="295275" y="2133600"/>
          <p14:tracePt t="11546" x="268288" y="2160588"/>
          <p14:tracePt t="11562" x="258763" y="2160588"/>
          <p14:tracePt t="11579" x="241300" y="2160588"/>
          <p14:tracePt t="11596" x="241300" y="2170113"/>
          <p14:tracePt t="11613" x="250825" y="2179638"/>
          <p14:tracePt t="11629" x="250825" y="2187575"/>
          <p14:tracePt t="11646" x="250825" y="2232025"/>
          <p14:tracePt t="11663" x="250825" y="2259013"/>
          <p14:tracePt t="11680" x="250825" y="2312988"/>
          <p14:tracePt t="11697" x="250825" y="2339975"/>
          <p14:tracePt t="11713" x="250825" y="2411413"/>
          <p14:tracePt t="11730" x="250825" y="2465388"/>
          <p14:tracePt t="11747" x="250825" y="2517775"/>
          <p14:tracePt t="11763" x="250825" y="2544763"/>
          <p14:tracePt t="11780" x="258763" y="2625725"/>
          <p14:tracePt t="11798" x="258763" y="2670175"/>
          <p14:tracePt t="11814" x="268288" y="2724150"/>
          <p14:tracePt t="11831" x="276225" y="2776538"/>
          <p14:tracePt t="11847" x="295275" y="2857500"/>
          <p14:tracePt t="11864" x="295275" y="2928938"/>
          <p14:tracePt t="11881" x="303213" y="2990850"/>
          <p14:tracePt t="11898" x="312738" y="3054350"/>
          <p14:tracePt t="11914" x="330200" y="3160713"/>
          <p14:tracePt t="11931" x="347663" y="3330575"/>
          <p14:tracePt t="11948" x="357188" y="3394075"/>
          <p14:tracePt t="11965" x="366713" y="3455988"/>
          <p14:tracePt t="11981" x="366713" y="3598863"/>
          <p14:tracePt t="11998" x="384175" y="3705225"/>
          <p14:tracePt t="12015" x="384175" y="3759200"/>
          <p14:tracePt t="12033" x="384175" y="3803650"/>
          <p14:tracePt t="12048" x="401638" y="3911600"/>
          <p14:tracePt t="12065" x="401638" y="4010025"/>
          <p14:tracePt t="12082" x="401638" y="4081463"/>
          <p14:tracePt t="12100" x="401638" y="4152900"/>
          <p14:tracePt t="12115" x="401638" y="4251325"/>
          <p14:tracePt t="12132" x="401638" y="4295775"/>
          <p14:tracePt t="12149" x="401638" y="4357688"/>
          <p14:tracePt t="12168" x="401638" y="4429125"/>
          <p14:tracePt t="12182" x="401638" y="4510088"/>
          <p14:tracePt t="12199" x="401638" y="4562475"/>
          <p14:tracePt t="12216" x="401638" y="4598988"/>
          <p14:tracePt t="12236" x="401638" y="4633913"/>
          <p14:tracePt t="12249" x="393700" y="4714875"/>
          <p14:tracePt t="12266" x="393700" y="4786313"/>
          <p14:tracePt t="12283" x="393700" y="4840288"/>
          <p14:tracePt t="12303" x="393700" y="4894263"/>
          <p14:tracePt t="12316" x="393700" y="4991100"/>
          <p14:tracePt t="12333" x="393700" y="5045075"/>
          <p14:tracePt t="12350" x="393700" y="5054600"/>
          <p14:tracePt t="12370" x="393700" y="5062538"/>
          <p14:tracePt t="12383" x="393700" y="5126038"/>
          <p14:tracePt t="12400" x="393700" y="5160963"/>
          <p14:tracePt t="12417" x="393700" y="5170488"/>
          <p14:tracePt t="12438" x="393700" y="5180013"/>
          <p14:tracePt t="12450" x="401638" y="5224463"/>
          <p14:tracePt t="12467" x="401638" y="5251450"/>
          <p14:tracePt t="12484" x="401638" y="5259388"/>
          <p14:tracePt t="12505" x="401638" y="5268913"/>
          <p14:tracePt t="12517" x="401638" y="5295900"/>
          <p14:tracePt t="12539" x="401638" y="5348288"/>
          <p14:tracePt t="12551" x="401638" y="5375275"/>
          <p14:tracePt t="12573" x="401638" y="5394325"/>
          <p14:tracePt t="12584" x="401638" y="5402263"/>
          <p14:tracePt t="12601" x="401638" y="5411788"/>
          <p14:tracePt t="12618" x="401638" y="5429250"/>
          <p14:tracePt t="12640" x="411163" y="5446713"/>
          <p14:tracePt t="12651" x="446088" y="5527675"/>
          <p14:tracePt t="12668" x="473075" y="5581650"/>
          <p14:tracePt t="12685" x="500063" y="5634038"/>
          <p14:tracePt t="12702" x="554038" y="5751513"/>
          <p14:tracePt t="12719" x="615950" y="5830888"/>
          <p14:tracePt t="12735" x="652463" y="5875338"/>
          <p14:tracePt t="12753" x="687388" y="5919788"/>
          <p14:tracePt t="12769" x="758825" y="5991225"/>
          <p14:tracePt t="12786" x="812800" y="6018213"/>
          <p14:tracePt t="12802" x="857250" y="6054725"/>
          <p14:tracePt t="12820" x="901700" y="6089650"/>
          <p14:tracePt t="12836" x="965200" y="6116638"/>
          <p14:tracePt t="12853" x="1044575" y="6153150"/>
          <p14:tracePt t="12870" x="1089025" y="6161088"/>
          <p14:tracePt t="12888" x="1125538" y="6170613"/>
          <p14:tracePt t="12903" x="1214438" y="6197600"/>
          <p14:tracePt t="12920" x="1312863" y="6215063"/>
          <p14:tracePt t="12936" x="1374775" y="6232525"/>
          <p14:tracePt t="12955" x="1438275" y="6251575"/>
          <p14:tracePt t="12970" x="1554163" y="6276975"/>
          <p14:tracePt t="12989" x="2071688" y="6348413"/>
          <p14:tracePt t="13004" x="2197100" y="6367463"/>
          <p14:tracePt t="13023" x="2312988" y="6375400"/>
          <p14:tracePt t="13037" x="2490788" y="6394450"/>
          <p14:tracePt t="13054" x="2562225" y="6394450"/>
          <p14:tracePt t="13070" x="2598738" y="6394450"/>
          <p14:tracePt t="13090" x="2643188" y="6394450"/>
          <p14:tracePt t="13104" x="2679700" y="6394450"/>
          <p14:tracePt t="13121" x="2759075" y="6367463"/>
          <p14:tracePt t="13137" x="2822575" y="6340475"/>
          <p14:tracePt t="13157" x="2894013" y="6313488"/>
          <p14:tracePt t="13171" x="3044825" y="6232525"/>
          <p14:tracePt t="13188" x="3160713" y="6126163"/>
          <p14:tracePt t="13204" x="3214688" y="6062663"/>
          <p14:tracePt t="13225" x="3268663" y="6010275"/>
          <p14:tracePt t="13238" x="3348038" y="5875338"/>
          <p14:tracePt t="13255" x="3429000" y="5697538"/>
          <p14:tracePt t="13271" x="3446463" y="5634038"/>
          <p14:tracePt t="13293" x="3465513" y="5572125"/>
          <p14:tracePt t="13305" x="3482975" y="5394325"/>
          <p14:tracePt t="13322" x="3490913" y="5295900"/>
          <p14:tracePt t="13338" x="3500438" y="5197475"/>
          <p14:tracePt t="13355" x="3500438" y="4983163"/>
          <p14:tracePt t="13372" x="3490913" y="4813300"/>
          <p14:tracePt t="13389" x="3482975" y="4751388"/>
          <p14:tracePt t="13405" x="3473450" y="4679950"/>
          <p14:tracePt t="13422" x="3455988" y="4554538"/>
          <p14:tracePt t="13439" x="3394075" y="4330700"/>
          <p14:tracePt t="13456" x="3375025" y="4232275"/>
          <p14:tracePt t="13473" x="3357563" y="4133850"/>
          <p14:tracePt t="13489" x="3295650" y="3938588"/>
          <p14:tracePt t="13506" x="3276600" y="3830638"/>
          <p14:tracePt t="13523" x="3268663" y="3768725"/>
          <p14:tracePt t="13540" x="3259138" y="3705225"/>
          <p14:tracePt t="13556" x="3224213" y="3598863"/>
          <p14:tracePt t="13573" x="3187700" y="3473450"/>
          <p14:tracePt t="13590" x="3160713" y="3411538"/>
          <p14:tracePt t="13608" x="3133725" y="3340100"/>
          <p14:tracePt t="13623" x="3116263" y="3214688"/>
          <p14:tracePt t="13640" x="3098800" y="3179763"/>
          <p14:tracePt t="13657" x="3089275" y="3116263"/>
          <p14:tracePt t="13675" x="3062288" y="3054350"/>
          <p14:tracePt t="13690" x="3054350" y="2955925"/>
          <p14:tracePt t="13707" x="3017838" y="2867025"/>
          <p14:tracePt t="13724" x="3000375" y="2813050"/>
          <p14:tracePt t="13743" x="2982913" y="2768600"/>
          <p14:tracePt t="13757" x="2982913" y="2705100"/>
          <p14:tracePt t="13774" x="2946400" y="2625725"/>
          <p14:tracePt t="13791" x="2919413" y="2571750"/>
          <p14:tracePt t="13810" x="2894013" y="2517775"/>
          <p14:tracePt t="13824" x="2847975" y="2455863"/>
          <p14:tracePt t="13841" x="2847975" y="2446338"/>
          <p14:tracePt t="13858" x="2840038" y="2446338"/>
          <p14:tracePt t="13878" x="2822575" y="2438400"/>
          <p14:tracePt t="13900" x="2795588" y="2419350"/>
          <p14:tracePt t="13908" x="2724150" y="2393950"/>
          <p14:tracePt t="13925" x="2697163" y="2384425"/>
          <p14:tracePt t="13945" x="2679700" y="2374900"/>
          <p14:tracePt t="13958" x="2670175" y="2374900"/>
          <p14:tracePt t="13975" x="2660650" y="2374900"/>
          <p14:tracePt t="14036" x="2643188" y="2374900"/>
          <p14:tracePt t="14037" x="2633663" y="2374900"/>
          <p14:tracePt t="14059" x="2625725" y="2374900"/>
          <p14:tracePt t="14081" x="2625725" y="2366963"/>
          <p14:tracePt t="14126" x="2625725" y="2357438"/>
          <p14:tracePt t="14128" x="2625725" y="2339975"/>
          <p14:tracePt t="14170" x="2643188" y="2330450"/>
          <p14:tracePt t="14171" x="2697163" y="2322513"/>
          <p14:tracePt t="14193" x="2759075" y="2312988"/>
          <p14:tracePt t="14194" x="2803525" y="2303463"/>
          <p14:tracePt t="14215" x="2840038" y="2295525"/>
          <p14:tracePt t="14226" x="2884488" y="2286000"/>
          <p14:tracePt t="14244" x="2884488" y="2276475"/>
          <p14:tracePt t="14305" x="2894013" y="2268538"/>
          <p14:tracePt t="14306" x="2901950" y="2268538"/>
          <p14:tracePt t="14328" x="2919413" y="2259013"/>
          <p14:tracePt t="14329" x="2938463" y="2251075"/>
          <p14:tracePt t="14350" x="2955925" y="2251075"/>
          <p14:tracePt t="14360" x="3009900" y="2232025"/>
          <p14:tracePt t="14378" x="3062288" y="2214563"/>
          <p14:tracePt t="14395" x="3116263" y="2197100"/>
          <p14:tracePt t="14411" x="3160713" y="2197100"/>
          <p14:tracePt t="14427" x="3170238" y="2187575"/>
          <p14:tracePt t="14444" x="3187700" y="2170113"/>
          <p14:tracePt t="14463" x="3205163" y="2160588"/>
          <p14:tracePt t="14478" x="3232150" y="2152650"/>
          <p14:tracePt t="14495" x="3268663" y="2133600"/>
          <p14:tracePt t="14511" x="3295650" y="2125663"/>
          <p14:tracePt t="14530" x="3313113" y="2108200"/>
          <p14:tracePt t="14545" x="3322638" y="2108200"/>
          <p14:tracePt t="14561" x="3330575" y="2098675"/>
          <p14:tracePt t="14578" x="3348038" y="2089150"/>
          <p14:tracePt t="14609" x="3367088" y="2081213"/>
          <p14:tracePt t="14612" x="3384550" y="2071688"/>
          <p14:tracePt t="14632" x="3394075" y="2071688"/>
          <p14:tracePt t="14645" x="3375025" y="2081213"/>
          <p14:tracePt t="14789" x="3357563" y="2098675"/>
          <p14:tracePt t="14790" x="3330575" y="2170113"/>
          <p14:tracePt t="14812" x="3295650" y="2232025"/>
          <p14:tracePt t="14814" x="3268663" y="2322513"/>
          <p14:tracePt t="14834" x="3241675" y="2411413"/>
          <p14:tracePt t="14846" x="3197225" y="2633663"/>
          <p14:tracePt t="14863" x="3160713" y="2874963"/>
          <p14:tracePt t="14880" x="3152775" y="2973388"/>
          <p14:tracePt t="14901" x="3133725" y="3071813"/>
          <p14:tracePt t="14913" x="3133725" y="3224213"/>
          <p14:tracePt t="14930" x="3133725" y="3313113"/>
          <p14:tracePt t="14947" x="3133725" y="3411538"/>
          <p14:tracePt t="14964" x="3133725" y="3633788"/>
          <p14:tracePt t="14981" x="3152775" y="3848100"/>
          <p14:tracePt t="14997" x="3160713" y="3938588"/>
          <p14:tracePt t="15014" x="3170238" y="4027488"/>
          <p14:tracePt t="15031" x="3170238" y="4125913"/>
          <p14:tracePt t="15047" x="3187700" y="4295775"/>
          <p14:tracePt t="15064" x="3205163" y="4394200"/>
          <p14:tracePt t="15081" x="3224213" y="4491038"/>
          <p14:tracePt t="15097" x="3251200" y="4687888"/>
          <p14:tracePt t="15114" x="3268663" y="4884738"/>
          <p14:tracePt t="15131" x="3286125" y="4965700"/>
          <p14:tracePt t="15149" x="3303588" y="5037138"/>
          <p14:tracePt t="15165" x="3322638" y="5160963"/>
          <p14:tracePt t="15182" x="3357563" y="5295900"/>
          <p14:tracePt t="15198" x="3375025" y="5357813"/>
          <p14:tracePt t="15216" x="3394075" y="5419725"/>
          <p14:tracePt t="15232" x="3429000" y="5483225"/>
          <p14:tracePt t="15248" x="3438525" y="5518150"/>
          <p14:tracePt t="15265" x="3455988" y="5554663"/>
          <p14:tracePt t="15284" x="3473450" y="5581650"/>
          <p14:tracePt t="15299" x="3482975" y="5626100"/>
          <p14:tracePt t="15315" x="3536950" y="5741988"/>
          <p14:tracePt t="15332" x="3571875" y="5786438"/>
          <p14:tracePt t="15351" x="3608388" y="5830888"/>
          <p14:tracePt t="15366" x="3633788" y="5875338"/>
          <p14:tracePt t="15383" x="3643313" y="5884863"/>
          <p14:tracePt t="15399" x="3643313" y="5902325"/>
          <p14:tracePt t="15416" x="3652838" y="5911850"/>
          <p14:tracePt t="15433" x="3679825" y="5919788"/>
          <p14:tracePt t="15475" x="3697288" y="5938838"/>
          <p14:tracePt t="15476" x="3705225" y="5938838"/>
          <p14:tracePt t="15497" x="3724275" y="5946775"/>
          <p14:tracePt t="15500" x="3741738" y="5946775"/>
          <p14:tracePt t="15520" x="3759200" y="5946775"/>
          <p14:tracePt t="15533" x="3795713" y="5965825"/>
          <p14:tracePt t="15550" x="3857625" y="5965825"/>
          <p14:tracePt t="15567" x="3875088" y="5965825"/>
          <p14:tracePt t="15588" x="3894138" y="5965825"/>
          <p14:tracePt t="15600" x="3929063" y="5973763"/>
          <p14:tracePt t="15617" x="4027488" y="5973763"/>
          <p14:tracePt t="15634" x="4062413" y="5973763"/>
          <p14:tracePt t="15655" x="4108450" y="5973763"/>
          <p14:tracePt t="15667" x="4179888" y="5973763"/>
          <p14:tracePt t="15684" x="4232275" y="5973763"/>
          <p14:tracePt t="15701" x="4276725" y="5973763"/>
          <p14:tracePt t="15718" x="4322763" y="5973763"/>
          <p14:tracePt t="15734" x="4357688" y="5973763"/>
          <p14:tracePt t="15751" x="4384675" y="5956300"/>
          <p14:tracePt t="15768" x="4419600" y="5938838"/>
          <p14:tracePt t="15784" x="4527550" y="5902325"/>
          <p14:tracePt t="15801" x="4581525" y="5875338"/>
          <p14:tracePt t="15818" x="4616450" y="5857875"/>
          <p14:tracePt t="15835" x="4643438" y="5848350"/>
          <p14:tracePt t="15852" x="4687888" y="5830888"/>
          <p14:tracePt t="15868" x="4768850" y="5786438"/>
          <p14:tracePt t="15885" x="4795838" y="5768975"/>
          <p14:tracePt t="15903" x="4830763" y="5751513"/>
          <p14:tracePt t="15918" x="4875213" y="5688013"/>
          <p14:tracePt t="15935" x="4929188" y="5608638"/>
          <p14:tracePt t="15952" x="4956175" y="5554663"/>
          <p14:tracePt t="15970" x="4983163" y="5491163"/>
          <p14:tracePt t="15986" x="5054600" y="5384800"/>
          <p14:tracePt t="16002" x="5108575" y="5232400"/>
          <p14:tracePt t="16019" x="5133975" y="5187950"/>
          <p14:tracePt t="16038" x="5160963" y="5143500"/>
          <p14:tracePt t="16053" x="5197475" y="4991100"/>
          <p14:tracePt t="16069" x="5232400" y="4867275"/>
          <p14:tracePt t="16086" x="5251450" y="4813300"/>
          <p14:tracePt t="16105" x="5268913" y="4759325"/>
          <p14:tracePt t="16119" x="5268913" y="4660900"/>
          <p14:tracePt t="16136" x="5268913" y="4625975"/>
          <p14:tracePt t="16153" x="5268913" y="4608513"/>
          <p14:tracePt t="16173" x="5268913" y="4598988"/>
          <p14:tracePt t="16187" x="5268913" y="4562475"/>
          <p14:tracePt t="16203" x="5268913" y="4518025"/>
          <p14:tracePt t="16220" x="5268913" y="4500563"/>
          <p14:tracePt t="16240" x="5268913" y="4483100"/>
          <p14:tracePt t="16254" x="5268913" y="4384675"/>
          <p14:tracePt t="16270" x="5268913" y="4330700"/>
          <p14:tracePt t="16287" x="5268913" y="4295775"/>
          <p14:tracePt t="16307" x="5268913" y="4259263"/>
          <p14:tracePt t="16321" x="5268913" y="4179888"/>
          <p14:tracePt t="16337" x="5268913" y="4081463"/>
          <p14:tracePt t="16354" x="5268913" y="4044950"/>
          <p14:tracePt t="16375" x="5268913" y="4000500"/>
          <p14:tracePt t="16388" x="5251450" y="3902075"/>
          <p14:tracePt t="16405" x="5251450" y="3751263"/>
          <p14:tracePt t="16422" x="5241925" y="3687763"/>
          <p14:tracePt t="16442" x="5232400" y="3625850"/>
          <p14:tracePt t="16455" x="5232400" y="3509963"/>
          <p14:tracePt t="16471" x="5224463" y="3446463"/>
          <p14:tracePt t="16488" x="5214938" y="3375025"/>
          <p14:tracePt t="16505" x="5214938" y="3322638"/>
          <p14:tracePt t="16522" x="5214938" y="3187700"/>
          <p14:tracePt t="16539" x="5205413" y="3125788"/>
          <p14:tracePt t="16555" x="5197475" y="3062288"/>
          <p14:tracePt t="16572" x="5153025" y="2928938"/>
          <p14:tracePt t="16589" x="5143500" y="2830513"/>
          <p14:tracePt t="16606" x="5133975" y="2786063"/>
          <p14:tracePt t="16622" x="5126038" y="2751138"/>
          <p14:tracePt t="16639" x="5089525" y="2670175"/>
          <p14:tracePt t="16656" x="5072063" y="2589213"/>
          <p14:tracePt t="16673" x="5062538" y="2544763"/>
          <p14:tracePt t="16690" x="5062538" y="2509838"/>
          <p14:tracePt t="16706" x="5045075" y="2465388"/>
          <p14:tracePt t="16723" x="5037138" y="2428875"/>
          <p14:tracePt t="16740" x="5027613" y="2401888"/>
          <p14:tracePt t="16758" x="5018088" y="2374900"/>
          <p14:tracePt t="16773" x="4983163" y="2286000"/>
          <p14:tracePt t="16790" x="4956175" y="2205038"/>
          <p14:tracePt t="16807" x="4929188" y="2170113"/>
          <p14:tracePt t="16825" x="4902200" y="2143125"/>
          <p14:tracePt t="16840" x="4894263" y="2125663"/>
          <p14:tracePt t="16857" x="4857750" y="2081213"/>
          <p14:tracePt t="16874" x="4830763" y="2062163"/>
          <p14:tracePt t="16890" x="4803775" y="2017713"/>
          <p14:tracePt t="16907" x="4786313" y="2000250"/>
          <p14:tracePt t="16924" x="4751388" y="1982788"/>
          <p14:tracePt t="16941" x="4741863" y="1982788"/>
          <p14:tracePt t="16957" x="4714875" y="1965325"/>
          <p14:tracePt t="16974" x="4705350" y="1955800"/>
          <p14:tracePt t="16991" x="4679950" y="1955800"/>
          <p14:tracePt t="17008" x="4670425" y="1955800"/>
          <p14:tracePt t="17024" x="4625975" y="1938338"/>
          <p14:tracePt t="17041" x="4616450" y="1938338"/>
          <p14:tracePt t="17061" x="4608513" y="1938338"/>
          <p14:tracePt t="17084" x="4589463" y="1928813"/>
          <p14:tracePt t="17091" x="4554538" y="1928813"/>
          <p14:tracePt t="17108" x="4518025" y="1928813"/>
          <p14:tracePt t="17129" x="4483100" y="1928813"/>
          <p14:tracePt t="17142" x="4446588" y="1928813"/>
          <p14:tracePt t="17158" x="4367213" y="1928813"/>
          <p14:tracePt t="17176" x="4330700" y="1928813"/>
          <p14:tracePt t="17192" x="4179888" y="1928813"/>
          <p14:tracePt t="17209" x="4133850" y="1928813"/>
          <p14:tracePt t="17225" x="4054475" y="1928813"/>
          <p14:tracePt t="17242" x="4027488" y="1928813"/>
          <p14:tracePt t="17259" x="3973513" y="1928813"/>
          <p14:tracePt t="17276" x="3938588" y="1928813"/>
          <p14:tracePt t="17292" x="3848100" y="1938338"/>
          <p14:tracePt t="17309" x="3795713" y="1946275"/>
          <p14:tracePt t="17326" x="3714750" y="1965325"/>
          <p14:tracePt t="17343" x="3705225" y="1965325"/>
          <p14:tracePt t="17365" x="3705225" y="1973263"/>
          <p14:tracePt t="17534" x="3705225" y="1982788"/>
          <p14:tracePt t="17669" x="3705225" y="1990725"/>
          <p14:tracePt t="17680" x="3714750" y="1990725"/>
          <p14:tracePt t="17714" x="3714750" y="2000250"/>
          <p14:tracePt t="17725" x="3724275" y="2000250"/>
          <p14:tracePt t="17736" x="3732213" y="2000250"/>
          <p14:tracePt t="17759" x="3741738" y="2009775"/>
          <p14:tracePt t="17770" x="3751263" y="2009775"/>
          <p14:tracePt t="17792" x="3759200" y="2009775"/>
          <p14:tracePt t="17815" x="3768725" y="2009775"/>
          <p14:tracePt t="17826" x="3786188" y="2017713"/>
          <p14:tracePt t="17837" x="3795713" y="2017713"/>
          <p14:tracePt t="17860" x="3803650" y="2027238"/>
          <p14:tracePt t="17871" x="3822700" y="2036763"/>
          <p14:tracePt t="17882" x="3830638" y="2036763"/>
          <p14:tracePt t="17905" x="3840163" y="2036763"/>
          <p14:tracePt t="17928" x="3848100" y="2036763"/>
          <p14:tracePt t="18152" x="3857625" y="2036763"/>
          <p14:tracePt t="18209" x="3867150" y="2036763"/>
          <p14:tracePt t="18231" x="3875088" y="2036763"/>
          <p14:tracePt t="18321" x="3884613" y="2036763"/>
          <p14:tracePt t="18333" x="3894138" y="2036763"/>
          <p14:tracePt t="18355" x="3902075" y="2036763"/>
          <p14:tracePt t="18378" x="3911600" y="2036763"/>
          <p14:tracePt t="18467" x="3919538" y="2036763"/>
          <p14:tracePt t="18524" x="3929063" y="2036763"/>
          <p14:tracePt t="18557" x="3929063" y="2027238"/>
          <p14:tracePt t="18559" x="3946525" y="2027238"/>
          <p14:tracePt t="18580" x="3956050" y="2027238"/>
          <p14:tracePt t="18583" x="3965575" y="2027238"/>
          <p14:tracePt t="18603" x="3983038" y="2027238"/>
          <p14:tracePt t="18616" x="3990975" y="2027238"/>
          <p14:tracePt t="18636" x="4000500" y="2027238"/>
          <p14:tracePt t="18659" x="4010025" y="2027238"/>
          <p14:tracePt t="20798" x="4010025" y="2036763"/>
          <p14:tracePt t="21776" x="4017963" y="2054225"/>
          <p14:tracePt t="21798" x="4027488" y="2081213"/>
          <p14:tracePt t="21800" x="4027488" y="2133600"/>
          <p14:tracePt t="21820" x="4027488" y="2187575"/>
          <p14:tracePt t="21833" x="4027488" y="2330450"/>
          <p14:tracePt t="21850" x="4027488" y="2428875"/>
          <p14:tracePt t="21866" x="4010025" y="2527300"/>
          <p14:tracePt t="21883" x="4010025" y="2652713"/>
          <p14:tracePt t="21900" x="4010025" y="2724150"/>
          <p14:tracePt t="21916" x="4010025" y="2894013"/>
          <p14:tracePt t="21933" x="4010025" y="2990850"/>
          <p14:tracePt t="21950" x="4010025" y="3116263"/>
          <p14:tracePt t="21967" x="4010025" y="3133725"/>
          <p14:tracePt t="21984" x="4010025" y="3152775"/>
          <p14:tracePt t="22000" x="4010025" y="3160713"/>
          <p14:tracePt t="22090" x="4010025" y="3170238"/>
          <p14:tracePt t="22135" x="4010025" y="3187700"/>
          <p14:tracePt t="22158" x="4010025" y="3197225"/>
          <p14:tracePt t="22169" x="4010025" y="3214688"/>
          <p14:tracePt t="22191" x="4010025" y="3232150"/>
          <p14:tracePt t="22193" x="4010025" y="3251200"/>
          <p14:tracePt t="22214" x="4017963" y="3259138"/>
          <p14:tracePt t="22218" x="4017963" y="3268663"/>
          <p14:tracePt t="22236" x="4017963" y="3286125"/>
          <p14:tracePt t="22252" x="4017963" y="3303588"/>
          <p14:tracePt t="22268" x="4017963" y="3322638"/>
          <p14:tracePt t="22285" x="4017963" y="3330575"/>
          <p14:tracePt t="22328" x="4017963" y="3348038"/>
          <p14:tracePt t="22349" x="4017963" y="3367088"/>
          <p14:tracePt t="22350" x="4017963" y="3384550"/>
          <p14:tracePt t="22371" x="4017963" y="3402013"/>
          <p14:tracePt t="22373" x="4017963" y="3419475"/>
          <p14:tracePt t="22394" x="4017963" y="3429000"/>
          <p14:tracePt t="22402" x="4017963" y="3446463"/>
          <p14:tracePt t="22419" x="4017963" y="3482975"/>
          <p14:tracePt t="22439" x="4017963" y="3509963"/>
          <p14:tracePt t="22453" x="4017963" y="3581400"/>
          <p14:tracePt t="22470" x="4037013" y="3660775"/>
          <p14:tracePt t="22486" x="4037013" y="3679825"/>
          <p14:tracePt t="22506" x="4037013" y="3697288"/>
          <p14:tracePt t="22520" x="4044950" y="3724275"/>
          <p14:tracePt t="22536" x="4044950" y="3732213"/>
          <p14:tracePt t="22553" x="4044950" y="3741738"/>
          <p14:tracePt t="22574" x="4044950" y="3759200"/>
          <p14:tracePt t="22587" x="4044950" y="3776663"/>
          <p14:tracePt t="22604" x="4044950" y="3803650"/>
          <p14:tracePt t="22620" x="4044950" y="3822700"/>
          <p14:tracePt t="22641" x="4044950" y="3840163"/>
          <p14:tracePt t="22654" x="4044950" y="3884613"/>
          <p14:tracePt t="22671" x="4054475" y="3902075"/>
          <p14:tracePt t="22687" x="4062413" y="3919538"/>
          <p14:tracePt t="22704" x="4062413" y="3973513"/>
          <p14:tracePt t="22721" x="4062413" y="4017963"/>
          <p14:tracePt t="22738" x="4062413" y="4027488"/>
          <p14:tracePt t="22754" x="4062413" y="4037013"/>
          <p14:tracePt t="22771" x="4062413" y="4062413"/>
          <p14:tracePt t="22788" x="4062413" y="4071938"/>
          <p14:tracePt t="22804" x="4071938" y="4071938"/>
          <p14:tracePt t="22822" x="4071938" y="4081463"/>
          <p14:tracePt t="22844" x="4071938" y="4089400"/>
          <p14:tracePt t="22889" x="4071938" y="4098925"/>
          <p14:tracePt t="22934" x="4071938" y="4108450"/>
          <p14:tracePt t="22935" x="4071938" y="4116388"/>
          <p14:tracePt t="22956" x="4071938" y="4125913"/>
          <p14:tracePt t="22958" x="4071938" y="4133850"/>
          <p14:tracePt t="22979" x="4071938" y="4143375"/>
          <p14:tracePt t="23002" x="4071938" y="4152900"/>
          <p14:tracePt t="23024" x="4071938" y="4160838"/>
          <p14:tracePt t="23025" x="4081463" y="4160838"/>
          <p14:tracePt t="23047" x="4081463" y="4170363"/>
          <p14:tracePt t="23070" x="4081463" y="4179888"/>
          <p14:tracePt t="23139" x="4089400" y="4179888"/>
          <p14:tracePt t="23160" x="4098925" y="4187825"/>
          <p14:tracePt t="23181" x="4116388" y="4187825"/>
          <p14:tracePt t="23183" x="4125913" y="4187825"/>
          <p14:tracePt t="23215" x="4133850" y="4187825"/>
          <p14:tracePt t="23238" x="4143375" y="4187825"/>
          <p14:tracePt t="23239" x="4152900" y="4187825"/>
          <p14:tracePt t="23260" x="4160838" y="4187825"/>
          <p14:tracePt t="23274" x="4170363" y="4187825"/>
          <p14:tracePt t="23290" x="4205288" y="4187825"/>
          <p14:tracePt t="23307" x="4214813" y="4187825"/>
          <p14:tracePt t="23327" x="4232275" y="4187825"/>
          <p14:tracePt t="23341" x="4241800" y="4187825"/>
          <p14:tracePt t="23357" x="4276725" y="4187825"/>
          <p14:tracePt t="23374" x="4303713" y="4187825"/>
          <p14:tracePt t="23395" x="4330700" y="4187825"/>
          <p14:tracePt t="23408" x="4384675" y="4187825"/>
          <p14:tracePt t="23424" x="4438650" y="4187825"/>
          <p14:tracePt t="23442" x="4456113" y="4187825"/>
          <p14:tracePt t="23462" x="4465638" y="4187825"/>
          <p14:tracePt t="23475" x="4473575" y="4187825"/>
          <p14:tracePt t="23491" x="4483100" y="4187825"/>
          <p14:tracePt t="23508" x="4500563" y="4187825"/>
          <p14:tracePt t="23530" x="4518025" y="4187825"/>
          <p14:tracePt t="23542" x="4562475" y="4187825"/>
          <p14:tracePt t="23558" x="4572000" y="4187825"/>
          <p14:tracePt t="23575" x="4581525" y="4187825"/>
          <p14:tracePt t="23592" x="4625975" y="4187825"/>
          <p14:tracePt t="23609" x="4633913" y="4187825"/>
          <p14:tracePt t="23626" x="4643438" y="4187825"/>
          <p14:tracePt t="23644" x="4652963" y="4187825"/>
          <p14:tracePt t="23665" x="4660900" y="4187825"/>
          <p14:tracePt t="23687" x="4679950" y="4187825"/>
          <p14:tracePt t="23692" x="4687888" y="4187825"/>
          <p14:tracePt t="23712" x="4697413" y="4187825"/>
          <p14:tracePt t="23733" x="4714875" y="4187825"/>
          <p14:tracePt t="23743" x="4732338" y="4187825"/>
          <p14:tracePt t="23759" x="4751388" y="4187825"/>
          <p14:tracePt t="23845" x="4759325" y="4187825"/>
          <p14:tracePt t="23846" x="4768850" y="4179888"/>
          <p14:tracePt t="23867" x="4786313" y="4179888"/>
          <p14:tracePt t="23877" x="4795838" y="4179888"/>
          <p14:tracePt t="23894" x="4795838" y="4170363"/>
          <p14:tracePt t="24093" x="4803775" y="4160838"/>
          <p14:tracePt t="24094" x="4813300" y="4160838"/>
          <p14:tracePt t="24183" x="4822825" y="4160838"/>
          <p14:tracePt t="24228" x="4830763" y="4160838"/>
          <p14:tracePt t="24250" x="4840288" y="4160838"/>
          <p14:tracePt t="24251" x="4840288" y="4152900"/>
          <p14:tracePt t="24273" x="4848225" y="4152900"/>
          <p14:tracePt t="24295" x="4857750" y="4152900"/>
          <p14:tracePt t="24297" x="4857750" y="4143375"/>
          <p14:tracePt t="24319" x="4867275" y="4133850"/>
          <p14:tracePt t="24340" x="4875213" y="4125913"/>
          <p14:tracePt t="24363" x="4894263" y="4125913"/>
          <p14:tracePt t="24365" x="4902200" y="4108450"/>
          <p14:tracePt t="24385" x="4902200" y="4098925"/>
          <p14:tracePt t="24396" x="4902200" y="4071938"/>
          <p14:tracePt t="24413" x="4911725" y="4044950"/>
          <p14:tracePt t="24430" x="4919663" y="4017963"/>
          <p14:tracePt t="24447" x="4938713" y="3911600"/>
          <p14:tracePt t="24464" x="4956175" y="3830638"/>
          <p14:tracePt t="24480" x="4956175" y="3803650"/>
          <p14:tracePt t="24498" x="4956175" y="3776663"/>
          <p14:tracePt t="24513" x="4956175" y="3724275"/>
          <p14:tracePt t="24531" x="4956175" y="3670300"/>
          <p14:tracePt t="24547" x="4956175" y="3643313"/>
          <p14:tracePt t="24565" x="4965700" y="3616325"/>
          <p14:tracePt t="24580" x="4965700" y="3536950"/>
          <p14:tracePt t="24597" x="4965700" y="3500438"/>
          <p14:tracePt t="24621" x="4965700" y="3465513"/>
          <p14:tracePt t="24631" x="4983163" y="3340100"/>
          <p14:tracePt t="24647" x="4983163" y="3268663"/>
          <p14:tracePt t="24664" x="4983163" y="3170238"/>
          <p14:tracePt t="24681" x="4983163" y="3116263"/>
          <p14:tracePt t="24700" x="4983163" y="3062288"/>
          <p14:tracePt t="24715" x="5000625" y="2990850"/>
          <p14:tracePt t="24731" x="5000625" y="2928938"/>
          <p14:tracePt t="24748" x="5000625" y="2901950"/>
          <p14:tracePt t="24768" x="5000625" y="2874963"/>
          <p14:tracePt t="24782" x="5000625" y="2822575"/>
          <p14:tracePt t="24799" x="5018088" y="2768600"/>
          <p14:tracePt t="24815" x="5018088" y="2732088"/>
          <p14:tracePt t="24835" x="5018088" y="2687638"/>
          <p14:tracePt t="24848" x="5018088" y="2670175"/>
          <p14:tracePt t="24865" x="5018088" y="2625725"/>
          <p14:tracePt t="24882" x="5018088" y="2616200"/>
          <p14:tracePt t="24904" x="5018088" y="2608263"/>
          <p14:tracePt t="24925" x="5018088" y="2598738"/>
          <p14:tracePt t="24932" x="5018088" y="2589213"/>
          <p14:tracePt t="24949" x="5018088" y="2581275"/>
          <p14:tracePt t="24970" x="5018088" y="2571750"/>
          <p14:tracePt t="24983" x="5018088" y="2562225"/>
          <p14:tracePt t="24999" x="5018088" y="2554288"/>
          <p14:tracePt t="25016" x="5018088" y="2544763"/>
          <p14:tracePt t="25033" x="5010150" y="2536825"/>
          <p14:tracePt t="25060" x="5000625" y="2536825"/>
          <p14:tracePt t="25066" x="4991100" y="2536825"/>
          <p14:tracePt t="25083" x="4983163" y="2536825"/>
          <p14:tracePt t="25100" x="4938713" y="2517775"/>
          <p14:tracePt t="25117" x="4857750" y="2482850"/>
          <p14:tracePt t="25133" x="4830763" y="2482850"/>
          <p14:tracePt t="25150" x="4803775" y="2482850"/>
          <p14:tracePt t="25168" x="4732338" y="2490788"/>
          <p14:tracePt t="25184" x="4652963" y="2490788"/>
          <p14:tracePt t="25200" x="4581525" y="2490788"/>
          <p14:tracePt t="25217" x="4456113" y="2490788"/>
          <p14:tracePt t="25235" x="4411663" y="2490788"/>
          <p14:tracePt t="25251" x="4357688" y="2490788"/>
          <p14:tracePt t="25267" x="4259263" y="2509838"/>
          <p14:tracePt t="25284" x="4241800" y="2509838"/>
          <p14:tracePt t="25301" x="4214813" y="2509838"/>
          <p14:tracePt t="25318" x="4160838" y="2509838"/>
          <p14:tracePt t="25334" x="4098925" y="2517775"/>
          <p14:tracePt t="25351" x="4000500" y="2527300"/>
          <p14:tracePt t="25368" x="3983038" y="2527300"/>
          <p14:tracePt t="25385" x="3973513" y="2527300"/>
          <p14:tracePt t="25401" x="3965575" y="2527300"/>
          <p14:tracePt t="25477" x="3973513" y="2527300"/>
          <p14:tracePt t="25679" x="3990975" y="2527300"/>
          <p14:tracePt t="25690" x="4017963" y="2527300"/>
          <p14:tracePt t="25701" x="4044950" y="2527300"/>
          <p14:tracePt t="25713" x="4062413" y="2536825"/>
          <p14:tracePt t="25724" x="4089400" y="2544763"/>
          <p14:tracePt t="25736" x="4125913" y="2544763"/>
          <p14:tracePt t="25753" x="4197350" y="2554288"/>
          <p14:tracePt t="25770" x="4241800" y="2554288"/>
          <p14:tracePt t="25787" x="4313238" y="2554288"/>
          <p14:tracePt t="25804" x="4375150" y="2562225"/>
          <p14:tracePt t="25820" x="4473575" y="2571750"/>
          <p14:tracePt t="25837" x="4518025" y="2571750"/>
          <p14:tracePt t="25854" x="4616450" y="2589213"/>
          <p14:tracePt t="25870" x="4670425" y="2589213"/>
          <p14:tracePt t="25887" x="4732338" y="2589213"/>
          <p14:tracePt t="25904" x="4759325" y="2589213"/>
          <p14:tracePt t="25921" x="4776788" y="2608263"/>
          <p14:tracePt t="25938" x="4795838" y="2608263"/>
          <p14:tracePt t="25954" x="4822825" y="2598738"/>
          <p14:tracePt t="25971" x="4830763" y="2598738"/>
          <p14:tracePt t="25988" x="4840288" y="2598738"/>
          <p14:tracePt t="26005" x="4857750" y="2598738"/>
          <p14:tracePt t="26021" x="4867275" y="2598738"/>
          <p14:tracePt t="26038" x="4875213" y="2598738"/>
          <p14:tracePt t="26073" x="4884738" y="2598738"/>
          <p14:tracePt t="26162" x="4894263" y="2598738"/>
          <p14:tracePt t="26174" x="4902200" y="2598738"/>
          <p14:tracePt t="26196" x="4902200" y="2616200"/>
          <p14:tracePt t="26219" x="4902200" y="2625725"/>
          <p14:tracePt t="26230" x="4911725" y="2652713"/>
          <p14:tracePt t="26241" x="4919663" y="2679700"/>
          <p14:tracePt t="26253" x="4919663" y="2732088"/>
          <p14:tracePt t="26264" x="4919663" y="2776538"/>
          <p14:tracePt t="26275" x="4919663" y="2830513"/>
          <p14:tracePt t="26289" x="4919663" y="2874963"/>
          <p14:tracePt t="26306" x="4911725" y="2982913"/>
          <p14:tracePt t="26323" x="4911725" y="3036888"/>
          <p14:tracePt t="26340" x="4902200" y="3133725"/>
          <p14:tracePt t="26356" x="4894263" y="3187700"/>
          <p14:tracePt t="26373" x="4894263" y="3259138"/>
          <p14:tracePt t="26390" x="4884738" y="3295650"/>
          <p14:tracePt t="26407" x="4875213" y="3402013"/>
          <p14:tracePt t="26423" x="4875213" y="3465513"/>
          <p14:tracePt t="26440" x="4875213" y="3517900"/>
          <p14:tracePt t="26457" x="4875213" y="3544888"/>
          <p14:tracePt t="26474" x="4875213" y="3581400"/>
          <p14:tracePt t="26490" x="4875213" y="3598863"/>
          <p14:tracePt t="26507" x="4875213" y="3616325"/>
          <p14:tracePt t="26524" x="4875213" y="3643313"/>
          <p14:tracePt t="26541" x="4875213" y="3670300"/>
          <p14:tracePt t="26557" x="4875213" y="3714750"/>
          <p14:tracePt t="26574" x="4875213" y="3741738"/>
          <p14:tracePt t="26574" x="4875213" y="3768725"/>
          <p14:tracePt t="26591" x="4875213" y="3795713"/>
          <p14:tracePt t="26613" x="4875213" y="3822700"/>
          <p14:tracePt t="26624" x="4875213" y="3848100"/>
          <p14:tracePt t="26641" x="4894263" y="3919538"/>
          <p14:tracePt t="26658" x="4902200" y="3956050"/>
          <p14:tracePt t="26675" x="4911725" y="4010025"/>
          <p14:tracePt t="26691" x="4911725" y="4017963"/>
          <p14:tracePt t="26725" x="4911725" y="4027488"/>
          <p14:tracePt t="26736" x="4919663" y="4037013"/>
          <p14:tracePt t="26748" x="4929188" y="4044950"/>
          <p14:tracePt t="26759" x="4929188" y="4071938"/>
          <p14:tracePt t="26775" x="4938713" y="4089400"/>
          <p14:tracePt t="26792" x="4956175" y="4125913"/>
          <p14:tracePt t="26809" x="4956175" y="4133850"/>
          <p14:tracePt t="26825" x="4956175" y="4143375"/>
          <p14:tracePt t="26939" x="4956175" y="4152900"/>
          <p14:tracePt t="26941" x="4946650" y="4160838"/>
          <p14:tracePt t="26963" x="4938713" y="4160838"/>
          <p14:tracePt t="26984" x="4929188" y="4170363"/>
          <p14:tracePt t="26995" x="4902200" y="4179888"/>
          <p14:tracePt t="27010" x="4884738" y="4187825"/>
          <p14:tracePt t="27027" x="4867275" y="4187825"/>
          <p14:tracePt t="27043" x="4840288" y="4187825"/>
          <p14:tracePt t="27060" x="4768850" y="4205288"/>
          <p14:tracePt t="27077" x="4705350" y="4214813"/>
          <p14:tracePt t="27094" x="4554538" y="4232275"/>
          <p14:tracePt t="27110" x="4500563" y="4241800"/>
          <p14:tracePt t="27127" x="4419600" y="4251325"/>
          <p14:tracePt t="27144" x="4394200" y="4251325"/>
          <p14:tracePt t="27161" x="4375150" y="4251325"/>
          <p14:tracePt t="27177" x="4367213" y="4251325"/>
          <p14:tracePt t="27198" x="4348163" y="4251325"/>
          <p14:tracePt t="27220" x="4340225" y="4251325"/>
          <p14:tracePt t="27228" x="4259263" y="4268788"/>
          <p14:tracePt t="27244" x="4241800" y="4268788"/>
          <p14:tracePt t="27265" x="4224338" y="4268788"/>
          <p14:tracePt t="27278" x="4187825" y="4268788"/>
          <p14:tracePt t="27295" x="4152900" y="4268788"/>
          <p14:tracePt t="27311" x="4125913" y="4268788"/>
          <p14:tracePt t="28297" x="4125913" y="4259263"/>
          <p14:tracePt t="28311" x="4125913" y="4251325"/>
          <p14:tracePt t="28317" x="4125913" y="4241800"/>
          <p14:tracePt t="28335" x="4125913" y="4232275"/>
          <p14:tracePt t="28356" x="4125913" y="4224338"/>
          <p14:tracePt t="28379" x="4125913" y="4205288"/>
          <p14:tracePt t="28384" x="4133850" y="4197350"/>
          <p14:tracePt t="28401" x="4143375" y="4179888"/>
          <p14:tracePt t="28417" x="4143375" y="4170363"/>
          <p14:tracePt t="28434" x="4143375" y="4152900"/>
          <p14:tracePt t="28451" x="4143375" y="4143375"/>
          <p14:tracePt t="28469" x="4143375" y="4133850"/>
          <p14:tracePt t="28491" x="4143375" y="4125913"/>
          <p14:tracePt t="28501" x="4143375" y="4116388"/>
          <p14:tracePt t="28570" x="4143375" y="4108450"/>
          <p14:tracePt t="28615" x="4152900" y="4108450"/>
          <p14:tracePt t="28660" x="4152900" y="4098925"/>
          <p14:tracePt t="28683" x="4152900" y="4089400"/>
          <p14:tracePt t="28694" x="4152900" y="4081463"/>
          <p14:tracePt t="28716" x="4152900" y="4062413"/>
          <p14:tracePt t="28739" x="4152900" y="4054475"/>
          <p14:tracePt t="28750" x="4152900" y="4044950"/>
          <p14:tracePt t="28761" x="4152900" y="4027488"/>
          <p14:tracePt t="28784" x="4152900" y="4010025"/>
          <p14:tracePt t="28795" x="4152900" y="3990975"/>
          <p14:tracePt t="28806" x="4152900" y="3965575"/>
          <p14:tracePt t="28819" x="4152900" y="3946525"/>
          <p14:tracePt t="28836" x="4152900" y="3919538"/>
          <p14:tracePt t="28853" x="4152900" y="3911600"/>
          <p14:tracePt t="28875" x="4152900" y="3894138"/>
          <p14:tracePt t="28886" x="4152900" y="3884613"/>
          <p14:tracePt t="28907" x="4152900" y="3875088"/>
          <p14:tracePt t="28920" x="4152900" y="3867150"/>
          <p14:tracePt t="28936" x="4152900" y="3857625"/>
          <p14:tracePt t="28953" x="4152900" y="3848100"/>
          <p14:tracePt t="28970" x="4152900" y="3840163"/>
          <p14:tracePt t="28987" x="4152900" y="3830638"/>
          <p14:tracePt t="29004" x="4152900" y="3813175"/>
          <p14:tracePt t="29020" x="4152900" y="3803650"/>
          <p14:tracePt t="29037" x="4152900" y="3795713"/>
          <p14:tracePt t="29054" x="4152900" y="3786188"/>
          <p14:tracePt t="29088" x="4152900" y="3776663"/>
          <p14:tracePt t="29256" x="4152900" y="3768725"/>
          <p14:tracePt t="29627" x="4152900" y="3759200"/>
          <p14:tracePt t="29650" x="4152900" y="3732213"/>
          <p14:tracePt t="30460" x="4152900" y="3705225"/>
          <p14:tracePt t="30472" x="4152900" y="3697288"/>
          <p14:tracePt t="30483" x="4152900" y="3679825"/>
          <p14:tracePt t="30495" x="4160838" y="3660775"/>
          <p14:tracePt t="30511" x="4160838" y="3633788"/>
          <p14:tracePt t="30529" x="4160838" y="3643313"/>
          <p14:tracePt t="31125" x="4160838" y="3652838"/>
          <p14:tracePt t="31158" x="4160838" y="3670300"/>
          <p14:tracePt t="31159" x="4160838" y="3697288"/>
          <p14:tracePt t="32297" x="4170363" y="369728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id-ID" dirty="0"/>
              <a:t>Rangkaian “</a:t>
            </a:r>
            <a:r>
              <a:rPr lang="en-US" dirty="0"/>
              <a:t>Latch</a:t>
            </a:r>
            <a:r>
              <a:rPr lang="id-ID" dirty="0"/>
              <a:t>” dan</a:t>
            </a:r>
            <a:r>
              <a:rPr lang="en-US" dirty="0"/>
              <a:t> </a:t>
            </a:r>
            <a:r>
              <a:rPr lang="id-ID" dirty="0"/>
              <a:t>“</a:t>
            </a:r>
            <a:r>
              <a:rPr lang="en-US" dirty="0"/>
              <a:t>Reset</a:t>
            </a:r>
            <a:r>
              <a:rPr lang="id-ID" dirty="0"/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9673" y="2214695"/>
            <a:ext cx="3688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Buat rangkaian seperti gambar disamping.</a:t>
            </a:r>
          </a:p>
          <a:p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 terdapat pada library :</a:t>
            </a:r>
          </a:p>
          <a:p>
            <a:pPr marL="457200" indent="-457200">
              <a:buFontTx/>
              <a:buAutoNum type="arabicPeriod"/>
            </a:pP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– Supply Element</a:t>
            </a:r>
          </a:p>
          <a:p>
            <a:pPr marL="457200" indent="-457200">
              <a:buFontTx/>
              <a:buAutoNum type="arabicPeriod"/>
            </a:pP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</a:t>
            </a:r>
            <a:r>
              <a:rPr lang="id-ID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Actuator</a:t>
            </a:r>
          </a:p>
          <a:p>
            <a:pPr marL="457200" indent="-457200">
              <a:buFontTx/>
              <a:buAutoNum type="arabicPeriod"/>
            </a:pP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</a:t>
            </a:r>
            <a:r>
              <a:rPr lang="id-ID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Valves – Configurable directional valves</a:t>
            </a:r>
          </a:p>
          <a:p>
            <a:pPr marL="457200" indent="-457200">
              <a:buFontTx/>
              <a:buAutoNum type="arabicPeriod"/>
            </a:pPr>
            <a:r>
              <a:rPr lang="id-ID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– Valves – </a:t>
            </a: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Solenoid valves</a:t>
            </a:r>
          </a:p>
          <a:p>
            <a:pPr marL="457200" indent="-457200">
              <a:buFontTx/>
              <a:buAutoNum type="arabicPeriod"/>
            </a:pP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Controls – Power Supply</a:t>
            </a:r>
          </a:p>
          <a:p>
            <a:pPr marL="457200" indent="-457200">
              <a:buFontTx/>
              <a:buAutoNum type="arabicPeriod"/>
            </a:pPr>
            <a:r>
              <a:rPr lang="id-ID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</a:t>
            </a: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 – Manually Operated</a:t>
            </a:r>
          </a:p>
          <a:p>
            <a:pPr marL="457200" indent="-457200">
              <a:buFontTx/>
              <a:buAutoNum type="arabicPeriod"/>
            </a:pPr>
            <a:r>
              <a:rPr lang="id-ID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Controls – </a:t>
            </a: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Switches</a:t>
            </a:r>
          </a:p>
          <a:p>
            <a:pPr marL="457200" indent="-457200">
              <a:buFontTx/>
              <a:buAutoNum type="arabicPeriod"/>
            </a:pPr>
            <a:r>
              <a:rPr lang="id-ID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Controls – </a:t>
            </a:r>
            <a:r>
              <a:rPr lang="id-ID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Relays</a:t>
            </a:r>
            <a:endParaRPr lang="id-ID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d-ID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d-ID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Catat 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hasilnya...</a:t>
            </a:r>
            <a:endParaRPr lang="id-ID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5" y="2214695"/>
            <a:ext cx="5263377" cy="407834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10766"/>
      </p:ext>
    </p:extLst>
  </p:cSld>
  <p:clrMapOvr>
    <a:masterClrMapping/>
  </p:clrMapOvr>
  <p:transition advTm="83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642" x="4170363" y="3705225"/>
          <p14:tracePt t="3719" x="4160838" y="3705225"/>
          <p14:tracePt t="3742" x="4143375" y="3714750"/>
          <p14:tracePt t="3763" x="4133850" y="3714750"/>
          <p14:tracePt t="3774" x="4125913" y="3714750"/>
          <p14:tracePt t="3819" x="4116388" y="3714750"/>
          <p14:tracePt t="4892" x="4108450" y="3714750"/>
          <p14:tracePt t="5248" x="4089400" y="3714750"/>
          <p14:tracePt t="5585" x="4081463" y="3714750"/>
          <p14:tracePt t="5596" x="4071938" y="3714750"/>
          <p14:tracePt t="5630" x="4062413" y="3724275"/>
          <p14:tracePt t="5675" x="4062413" y="3732213"/>
          <p14:tracePt t="5686" x="4044950" y="3732213"/>
          <p14:tracePt t="5697" x="4037013" y="3732213"/>
          <p14:tracePt t="5709" x="4010025" y="3732213"/>
          <p14:tracePt t="5720" x="3983038" y="3732213"/>
          <p14:tracePt t="5733" x="3956050" y="3732213"/>
          <p14:tracePt t="5750" x="3902075" y="3741738"/>
          <p14:tracePt t="5766" x="3875088" y="3741738"/>
          <p14:tracePt t="5783" x="3776663" y="3741738"/>
          <p14:tracePt t="5800" x="3705225" y="3741738"/>
          <p14:tracePt t="5817" x="3554413" y="3741738"/>
          <p14:tracePt t="5833" x="3482975" y="3741738"/>
          <p14:tracePt t="5850" x="3402013" y="3759200"/>
          <p14:tracePt t="5867" x="3340100" y="3759200"/>
          <p14:tracePt t="5884" x="3276600" y="3759200"/>
          <p14:tracePt t="5900" x="3241675" y="3759200"/>
          <p14:tracePt t="5917" x="3232150" y="3759200"/>
          <p14:tracePt t="5934" x="3214688" y="3759200"/>
          <p14:tracePt t="5951" x="3160713" y="3759200"/>
          <p14:tracePt t="5968" x="3143250" y="3759200"/>
          <p14:tracePt t="5984" x="3125788" y="3759200"/>
          <p14:tracePt t="6001" x="3098800" y="3759200"/>
          <p14:tracePt t="6018" x="3089275" y="3759200"/>
          <p14:tracePt t="6036" x="3081338" y="3759200"/>
          <p14:tracePt t="6058" x="3071813" y="3759200"/>
          <p14:tracePt t="6080" x="3044825" y="3732213"/>
          <p14:tracePt t="6103" x="3009900" y="3697288"/>
          <p14:tracePt t="6104" x="2982913" y="3679825"/>
          <p14:tracePt t="6125" x="2946400" y="3670300"/>
          <p14:tracePt t="6135" x="2919413" y="3625850"/>
          <p14:tracePt t="6152" x="2911475" y="3616325"/>
          <p14:tracePt t="6170" x="2911475" y="3598863"/>
          <p14:tracePt t="6185" x="2894013" y="3571875"/>
          <p14:tracePt t="6202" x="2894013" y="3554413"/>
          <p14:tracePt t="6238" x="2884488" y="3536950"/>
          <p14:tracePt t="6239" x="2874963" y="3500438"/>
          <p14:tracePt t="6260" x="2867025" y="3455988"/>
          <p14:tracePt t="6269" x="2857500" y="3402013"/>
          <p14:tracePt t="6286" x="2840038" y="3375025"/>
          <p14:tracePt t="6305" x="2822575" y="3340100"/>
          <p14:tracePt t="6319" x="2795588" y="3276600"/>
          <p14:tracePt t="6336" x="2776538" y="3224213"/>
          <p14:tracePt t="6353" x="2741613" y="3179763"/>
          <p14:tracePt t="6373" x="2705100" y="3133725"/>
          <p14:tracePt t="6386" x="2679700" y="3081338"/>
          <p14:tracePt t="6403" x="2616200" y="3009900"/>
          <p14:tracePt t="6420" x="2589213" y="2990850"/>
          <p14:tracePt t="6440" x="2571750" y="2965450"/>
          <p14:tracePt t="6453" x="2527300" y="2928938"/>
          <p14:tracePt t="6471" x="2465388" y="2874963"/>
          <p14:tracePt t="6487" x="2419350" y="2840038"/>
          <p14:tracePt t="6508" x="2374900" y="2803525"/>
          <p14:tracePt t="6520" x="2268538" y="2751138"/>
          <p14:tracePt t="6537" x="2205038" y="2724150"/>
          <p14:tracePt t="6554" x="2187575" y="2714625"/>
          <p14:tracePt t="6598" x="2170113" y="2714625"/>
          <p14:tracePt t="6599" x="2143125" y="2714625"/>
          <p14:tracePt t="6620" x="2116138" y="2714625"/>
          <p14:tracePt t="6622" x="2089150" y="2705100"/>
          <p14:tracePt t="6643" x="2071688" y="2697163"/>
          <p14:tracePt t="6654" x="2036763" y="2697163"/>
          <p14:tracePt t="6671" x="2017713" y="2697163"/>
          <p14:tracePt t="6690" x="2009775" y="2697163"/>
          <p14:tracePt t="6705" x="1973263" y="2697163"/>
          <p14:tracePt t="6721" x="1919288" y="2697163"/>
          <p14:tracePt t="6738" x="1884363" y="2697163"/>
          <p14:tracePt t="6755" x="1839913" y="2697163"/>
          <p14:tracePt t="6772" x="1785938" y="2705100"/>
          <p14:tracePt t="6788" x="1687513" y="2714625"/>
          <p14:tracePt t="6805" x="1660525" y="2714625"/>
          <p14:tracePt t="6823" x="1625600" y="2714625"/>
          <p14:tracePt t="6839" x="1571625" y="2732088"/>
          <p14:tracePt t="6855" x="1500188" y="2732088"/>
          <p14:tracePt t="6872" x="1482725" y="2741613"/>
          <p14:tracePt t="6890" x="1473200" y="2741613"/>
          <p14:tracePt t="6906" x="1374775" y="2759075"/>
          <p14:tracePt t="6922" x="1241425" y="2795588"/>
          <p14:tracePt t="6939" x="1179513" y="2813050"/>
          <p14:tracePt t="6958" x="1116013" y="2840038"/>
          <p14:tracePt t="6973" x="1017588" y="2847975"/>
          <p14:tracePt t="6989" x="946150" y="2901950"/>
          <p14:tracePt t="7006" x="919163" y="2911475"/>
          <p14:tracePt t="7025" x="893763" y="2928938"/>
          <p14:tracePt t="7040" x="758825" y="3000375"/>
          <p14:tracePt t="7056" x="652463" y="3071813"/>
          <p14:tracePt t="7073" x="598488" y="3089275"/>
          <p14:tracePt t="7093" x="544513" y="3108325"/>
          <p14:tracePt t="7107" x="482600" y="3152775"/>
          <p14:tracePt t="7124" x="455613" y="3152775"/>
          <p14:tracePt t="7140" x="438150" y="3170238"/>
          <p14:tracePt t="7160" x="411163" y="3179763"/>
          <p14:tracePt t="7174" x="330200" y="3232150"/>
          <p14:tracePt t="7190" x="295275" y="3259138"/>
          <p14:tracePt t="7207" x="258763" y="3286125"/>
          <p14:tracePt t="7228" x="223838" y="3322638"/>
          <p14:tracePt t="7241" x="204788" y="3340100"/>
          <p14:tracePt t="7257" x="169863" y="3419475"/>
          <p14:tracePt t="7274" x="152400" y="3465513"/>
          <p14:tracePt t="7291" x="115888" y="3554413"/>
          <p14:tracePt t="7308" x="98425" y="3625850"/>
          <p14:tracePt t="7324" x="71438" y="3768725"/>
          <p14:tracePt t="7341" x="61913" y="3830638"/>
          <p14:tracePt t="7358" x="53975" y="3884613"/>
          <p14:tracePt t="7375" x="44450" y="3956050"/>
          <p14:tracePt t="7392" x="44450" y="3983038"/>
          <p14:tracePt t="7408" x="44450" y="4081463"/>
          <p14:tracePt t="7425" x="44450" y="4133850"/>
          <p14:tracePt t="7442" x="44450" y="4179888"/>
          <p14:tracePt t="7459" x="44450" y="4224338"/>
          <p14:tracePt t="7475" x="53975" y="4322763"/>
          <p14:tracePt t="7492" x="61913" y="4384675"/>
          <p14:tracePt t="7509" x="71438" y="4446588"/>
          <p14:tracePt t="7526" x="71438" y="4572000"/>
          <p14:tracePt t="7542" x="88900" y="4670425"/>
          <p14:tracePt t="7559" x="88900" y="4697413"/>
          <p14:tracePt t="7576" x="98425" y="4724400"/>
          <p14:tracePt t="7593" x="98425" y="4776788"/>
          <p14:tracePt t="7609" x="133350" y="4884738"/>
          <p14:tracePt t="7626" x="152400" y="4938713"/>
          <p14:tracePt t="7644" x="169863" y="4991100"/>
          <p14:tracePt t="7660" x="204788" y="5089525"/>
          <p14:tracePt t="7676" x="241300" y="5224463"/>
          <p14:tracePt t="7693" x="258763" y="5276850"/>
          <p14:tracePt t="7711" x="276225" y="5330825"/>
          <p14:tracePt t="7727" x="339725" y="5500688"/>
          <p14:tracePt t="7743" x="366713" y="5589588"/>
          <p14:tracePt t="7760" x="374650" y="5634038"/>
          <p14:tracePt t="7781" x="384175" y="5688013"/>
          <p14:tracePt t="7794" x="419100" y="5768975"/>
          <p14:tracePt t="7811" x="428625" y="5795963"/>
          <p14:tracePt t="7835" x="446088" y="5813425"/>
          <p14:tracePt t="7844" x="500063" y="5929313"/>
          <p14:tracePt t="7861" x="527050" y="5973763"/>
          <p14:tracePt t="7877" x="571500" y="6045200"/>
          <p14:tracePt t="7894" x="581025" y="6072188"/>
          <p14:tracePt t="7911" x="615950" y="6134100"/>
          <p14:tracePt t="7928" x="625475" y="6143625"/>
          <p14:tracePt t="7944" x="642938" y="6170613"/>
          <p14:tracePt t="7961" x="652463" y="6188075"/>
          <p14:tracePt t="7978" x="679450" y="6215063"/>
          <p14:tracePt t="7995" x="687388" y="6215063"/>
          <p14:tracePt t="8011" x="696913" y="6224588"/>
          <p14:tracePt t="8028" x="714375" y="6224588"/>
          <p14:tracePt t="8049" x="723900" y="6232525"/>
          <p14:tracePt t="8062" x="741363" y="6242050"/>
          <p14:tracePt t="8079" x="768350" y="6242050"/>
          <p14:tracePt t="8095" x="785813" y="6242050"/>
          <p14:tracePt t="8112" x="847725" y="6259513"/>
          <p14:tracePt t="8129" x="893763" y="6259513"/>
          <p14:tracePt t="8146" x="982663" y="6259513"/>
          <p14:tracePt t="8162" x="1017588" y="6259513"/>
          <p14:tracePt t="8179" x="1125538" y="6251575"/>
          <p14:tracePt t="8196" x="1169988" y="6242050"/>
          <p14:tracePt t="8213" x="1268413" y="6215063"/>
          <p14:tracePt t="8230" x="1303338" y="6205538"/>
          <p14:tracePt t="8246" x="1347788" y="6188075"/>
          <p14:tracePt t="8263" x="1384300" y="6161088"/>
          <p14:tracePt t="8280" x="1455738" y="6126163"/>
          <p14:tracePt t="8296" x="1490663" y="6108700"/>
          <p14:tracePt t="8313" x="1527175" y="6081713"/>
          <p14:tracePt t="8330" x="1554163" y="6072188"/>
          <p14:tracePt t="8347" x="1571625" y="6072188"/>
          <p14:tracePt t="8347" x="1581150" y="6062663"/>
          <p14:tracePt t="8364" x="1581150" y="6054725"/>
          <p14:tracePt t="8380" x="1589088" y="6054725"/>
          <p14:tracePt t="8397" x="1598613" y="6054725"/>
          <p14:tracePt t="8758" x="1598613" y="6045200"/>
          <p14:tracePt t="8759" x="1616075" y="6045200"/>
          <p14:tracePt t="8780" x="1643063" y="6045200"/>
          <p14:tracePt t="8782" x="1652588" y="6045200"/>
          <p14:tracePt t="8803" x="1660525" y="6037263"/>
          <p14:tracePt t="8816" x="1704975" y="5991225"/>
          <p14:tracePt t="8832" x="1785938" y="5956300"/>
          <p14:tracePt t="8849" x="1812925" y="5938838"/>
          <p14:tracePt t="8870" x="1830388" y="5919788"/>
          <p14:tracePt t="8883" x="1857375" y="5875338"/>
          <p14:tracePt t="8899" x="1901825" y="5830888"/>
          <p14:tracePt t="8916" x="1928813" y="5803900"/>
          <p14:tracePt t="8937" x="1946275" y="5768975"/>
          <p14:tracePt t="8950" x="2000250" y="5705475"/>
          <p14:tracePt t="8966" x="2009775" y="5688013"/>
          <p14:tracePt t="8983" x="2027238" y="5670550"/>
          <p14:tracePt t="9000" x="2036763" y="5643563"/>
          <p14:tracePt t="9017" x="2089150" y="5562600"/>
          <p14:tracePt t="9033" x="2108200" y="5518150"/>
          <p14:tracePt t="9050" x="2133600" y="5473700"/>
          <p14:tracePt t="9067" x="2187575" y="5411788"/>
          <p14:tracePt t="9084" x="2197100" y="5367338"/>
          <p14:tracePt t="9100" x="2214563" y="5313363"/>
          <p14:tracePt t="9118" x="2224088" y="5286375"/>
          <p14:tracePt t="9134" x="2241550" y="5259388"/>
          <p14:tracePt t="9151" x="2268538" y="5187950"/>
          <p14:tracePt t="9168" x="2276475" y="5153025"/>
          <p14:tracePt t="9184" x="2303463" y="5108575"/>
          <p14:tracePt t="9201" x="2303463" y="5089525"/>
          <p14:tracePt t="9218" x="2322513" y="5045075"/>
          <p14:tracePt t="9235" x="2330450" y="5027613"/>
          <p14:tracePt t="9251" x="2357438" y="4946650"/>
          <p14:tracePt t="9268" x="2374900" y="4911725"/>
          <p14:tracePt t="9285" x="2401888" y="4840288"/>
          <p14:tracePt t="9302" x="2401888" y="4813300"/>
          <p14:tracePt t="9318" x="2419350" y="4732338"/>
          <p14:tracePt t="9335" x="2428875" y="4687888"/>
          <p14:tracePt t="9352" x="2446338" y="4625975"/>
          <p14:tracePt t="9369" x="2455863" y="4598988"/>
          <p14:tracePt t="9385" x="2465388" y="4518025"/>
          <p14:tracePt t="9402" x="2473325" y="4465638"/>
          <p14:tracePt t="9419" x="2490788" y="4384675"/>
          <p14:tracePt t="9436" x="2500313" y="4357688"/>
          <p14:tracePt t="9452" x="2517775" y="4251325"/>
          <p14:tracePt t="9469" x="2527300" y="4214813"/>
          <p14:tracePt t="9489" x="2536825" y="4179888"/>
          <p14:tracePt t="9503" x="2544763" y="4116388"/>
          <p14:tracePt t="9519" x="2562225" y="4037013"/>
          <p14:tracePt t="9537" x="2571750" y="3990975"/>
          <p14:tracePt t="9556" x="2581275" y="3938588"/>
          <p14:tracePt t="9570" x="2581275" y="3884613"/>
          <p14:tracePt t="9586" x="2581275" y="3830638"/>
          <p14:tracePt t="9603" x="2581275" y="3795713"/>
          <p14:tracePt t="9624" x="2581275" y="3768725"/>
          <p14:tracePt t="9637" x="2581275" y="3697288"/>
          <p14:tracePt t="9653" x="2581275" y="3625850"/>
          <p14:tracePt t="9670" x="2581275" y="3598863"/>
          <p14:tracePt t="9691" x="2571750" y="3562350"/>
          <p14:tracePt t="9704" x="2571750" y="3465513"/>
          <p14:tracePt t="9720" x="2562225" y="3438525"/>
          <p14:tracePt t="9737" x="2562225" y="3411538"/>
          <p14:tracePt t="9754" x="2527300" y="3348038"/>
          <p14:tracePt t="9770" x="2517775" y="3313113"/>
          <p14:tracePt t="9787" x="2517775" y="3295650"/>
          <p14:tracePt t="9803" x="2517775" y="3286125"/>
          <p14:tracePt t="9820" x="2500313" y="3259138"/>
          <p14:tracePt t="9837" x="2482850" y="3232150"/>
          <p14:tracePt t="9854" x="2473325" y="3224213"/>
          <p14:tracePt t="9871" x="2465388" y="3214688"/>
          <p14:tracePt t="9887" x="2438400" y="3197225"/>
          <p14:tracePt t="9904" x="2438400" y="3187700"/>
          <p14:tracePt t="9920" x="2428875" y="3179763"/>
          <p14:tracePt t="9938" x="2419350" y="3160713"/>
          <p14:tracePt t="9954" x="2393950" y="3152775"/>
          <p14:tracePt t="9971" x="2366963" y="3125788"/>
          <p14:tracePt t="9987" x="2347913" y="3116263"/>
          <p14:tracePt t="10005" x="2339975" y="3108325"/>
          <p14:tracePt t="10021" x="2312988" y="3089275"/>
          <p14:tracePt t="10038" x="2286000" y="3071813"/>
          <p14:tracePt t="10054" x="2276475" y="3071813"/>
          <p14:tracePt t="10074" x="2268538" y="3071813"/>
          <p14:tracePt t="10095" x="2251075" y="3062288"/>
          <p14:tracePt t="10105" x="2232025" y="3044825"/>
          <p14:tracePt t="10121" x="2214563" y="3044825"/>
          <p14:tracePt t="10141" x="2205038" y="3036888"/>
          <p14:tracePt t="10155" x="2179638" y="3027363"/>
          <p14:tracePt t="10172" x="2143125" y="3009900"/>
          <p14:tracePt t="10189" x="2108200" y="3000375"/>
          <p14:tracePt t="10208" x="2081213" y="3000375"/>
          <p14:tracePt t="10222" x="2027238" y="2982913"/>
          <p14:tracePt t="10239" x="1982788" y="2965450"/>
          <p14:tracePt t="10256" x="1946275" y="2965450"/>
          <p14:tracePt t="10276" x="1911350" y="2965450"/>
          <p14:tracePt t="10289" x="1812925" y="2965450"/>
          <p14:tracePt t="10306" x="1741488" y="2965450"/>
          <p14:tracePt t="10322" x="1714500" y="2965450"/>
          <p14:tracePt t="10343" x="1679575" y="2965450"/>
          <p14:tracePt t="10356" x="1660525" y="2965450"/>
          <p14:tracePt t="10373" x="1589088" y="2965450"/>
          <p14:tracePt t="10390" x="1536700" y="2965450"/>
          <p14:tracePt t="10410" x="1482725" y="2965450"/>
          <p14:tracePt t="10423" x="1411288" y="2965450"/>
          <p14:tracePt t="10440" x="1357313" y="2965450"/>
          <p14:tracePt t="10457" x="1347788" y="2965450"/>
          <p14:tracePt t="10478" x="1330325" y="2965450"/>
          <p14:tracePt t="10501" x="1303338" y="2973388"/>
          <p14:tracePt t="10512" x="1258888" y="2982913"/>
          <p14:tracePt t="10524" x="1204913" y="2990850"/>
          <p14:tracePt t="10540" x="1152525" y="3017838"/>
          <p14:tracePt t="10557" x="1116013" y="3036888"/>
          <p14:tracePt t="10574" x="1071563" y="3054350"/>
          <p14:tracePt t="10591" x="1062038" y="3062288"/>
          <p14:tracePt t="10607" x="1017588" y="3108325"/>
          <p14:tracePt t="10625" x="1000125" y="3116263"/>
          <p14:tracePt t="10641" x="955675" y="3152775"/>
          <p14:tracePt t="10658" x="938213" y="3170238"/>
          <p14:tracePt t="10674" x="901700" y="3197225"/>
          <p14:tracePt t="10691" x="830263" y="3259138"/>
          <p14:tracePt t="10708" x="785813" y="3295650"/>
          <p14:tracePt t="10725" x="723900" y="3340100"/>
          <p14:tracePt t="10741" x="704850" y="3348038"/>
          <p14:tracePt t="10758" x="669925" y="3384550"/>
          <p14:tracePt t="10775" x="652463" y="3411538"/>
          <p14:tracePt t="10792" x="615950" y="3446463"/>
          <p14:tracePt t="10808" x="581025" y="3473450"/>
          <p14:tracePt t="10827" x="544513" y="3500438"/>
          <p14:tracePt t="10842" x="536575" y="3517900"/>
          <p14:tracePt t="10859" x="509588" y="3581400"/>
          <p14:tracePt t="10875" x="500063" y="3589338"/>
          <p14:tracePt t="10894" x="490538" y="3608388"/>
          <p14:tracePt t="10909" x="490538" y="3625850"/>
          <p14:tracePt t="10928" x="482600" y="3643313"/>
          <p14:tracePt t="10943" x="473075" y="3697288"/>
          <p14:tracePt t="10959" x="455613" y="3759200"/>
          <p14:tracePt t="10976" x="455613" y="3776663"/>
          <p14:tracePt t="10996" x="455613" y="3795713"/>
          <p14:tracePt t="11009" x="455613" y="3848100"/>
          <p14:tracePt t="11026" x="455613" y="3929063"/>
          <p14:tracePt t="11043" x="455613" y="3965575"/>
          <p14:tracePt t="11063" x="446088" y="3990975"/>
          <p14:tracePt t="11076" x="438150" y="4044950"/>
          <p14:tracePt t="11093" x="438150" y="4098925"/>
          <p14:tracePt t="11110" x="438150" y="4116388"/>
          <p14:tracePt t="11130" x="438150" y="4133850"/>
          <p14:tracePt t="11143" x="438150" y="4170363"/>
          <p14:tracePt t="11161" x="438150" y="4214813"/>
          <p14:tracePt t="11177" x="438150" y="4232275"/>
          <p14:tracePt t="11198" x="438150" y="4268788"/>
          <p14:tracePt t="11210" x="438150" y="4330700"/>
          <p14:tracePt t="11227" x="446088" y="4394200"/>
          <p14:tracePt t="11244" x="446088" y="4419600"/>
          <p14:tracePt t="11265" x="446088" y="4438650"/>
          <p14:tracePt t="11278" x="446088" y="4483100"/>
          <p14:tracePt t="11294" x="455613" y="4510088"/>
          <p14:tracePt t="11311" x="465138" y="4562475"/>
          <p14:tracePt t="11328" x="500063" y="4687888"/>
          <p14:tracePt t="11345" x="536575" y="4768850"/>
          <p14:tracePt t="11361" x="536575" y="4786313"/>
          <p14:tracePt t="11378" x="544513" y="4813300"/>
          <p14:tracePt t="11395" x="544513" y="4822825"/>
          <p14:tracePt t="11412" x="554038" y="4857750"/>
          <p14:tracePt t="11428" x="571500" y="4875213"/>
          <p14:tracePt t="11445" x="588963" y="4902200"/>
          <p14:tracePt t="11462" x="615950" y="4938713"/>
          <p14:tracePt t="11478" x="625475" y="4983163"/>
          <p14:tracePt t="11495" x="633413" y="4991100"/>
          <p14:tracePt t="11558" x="642938" y="5000625"/>
          <p14:tracePt t="11560" x="642938" y="5010150"/>
          <p14:tracePt t="11603" x="652463" y="5018088"/>
          <p14:tracePt t="11605" x="660400" y="5018088"/>
          <p14:tracePt t="11625" x="669925" y="5027613"/>
          <p14:tracePt t="11630" x="696913" y="5037138"/>
          <p14:tracePt t="11648" x="714375" y="5037138"/>
          <p14:tracePt t="11663" x="785813" y="5037138"/>
          <p14:tracePt t="11680" x="884238" y="5037138"/>
          <p14:tracePt t="11696" x="946150" y="5037138"/>
          <p14:tracePt t="11716" x="1009650" y="5027613"/>
          <p14:tracePt t="11730" x="1089025" y="5018088"/>
          <p14:tracePt t="11747" x="1196975" y="4965700"/>
          <p14:tracePt t="11763" x="1231900" y="4946650"/>
          <p14:tracePt t="11783" x="1258888" y="4929188"/>
          <p14:tracePt t="11797" x="1312863" y="4919663"/>
          <p14:tracePt t="11814" x="1339850" y="4902200"/>
          <p14:tracePt t="11831" x="1384300" y="4884738"/>
          <p14:tracePt t="11851" x="1419225" y="4857750"/>
          <p14:tracePt t="11864" x="1482725" y="4822825"/>
          <p14:tracePt t="11881" x="1544638" y="4776788"/>
          <p14:tracePt t="11897" x="1562100" y="4768850"/>
          <p14:tracePt t="11918" x="1571625" y="4751388"/>
          <p14:tracePt t="11931" x="1598613" y="4724400"/>
          <p14:tracePt t="11948" x="1616075" y="4697413"/>
          <p14:tracePt t="11964" x="1625600" y="4687888"/>
          <p14:tracePt t="11985" x="1633538" y="4670425"/>
          <p14:tracePt t="11998" x="1679575" y="4660900"/>
          <p14:tracePt t="12015" x="1687513" y="4652963"/>
          <p14:tracePt t="12032" x="1687513" y="4643438"/>
          <p14:tracePt t="12053" x="1697038" y="4633913"/>
          <p14:tracePt t="12075" x="1704975" y="4625975"/>
          <p14:tracePt t="12098" x="1704975" y="4616450"/>
          <p14:tracePt t="12100" x="1714500" y="4616450"/>
          <p14:tracePt t="12121" x="1724025" y="4616450"/>
          <p14:tracePt t="12133" x="1741488" y="4608513"/>
          <p14:tracePt t="12149" x="1758950" y="4608513"/>
          <p14:tracePt t="12166" x="1768475" y="4608513"/>
          <p14:tracePt t="12182" x="1803400" y="4589463"/>
          <p14:tracePt t="12199" x="1866900" y="4581525"/>
          <p14:tracePt t="12216" x="1874838" y="4581525"/>
          <p14:tracePt t="12233" x="1884363" y="4581525"/>
          <p14:tracePt t="12249" x="1946275" y="4562475"/>
          <p14:tracePt t="12266" x="1982788" y="4562475"/>
          <p14:tracePt t="12283" x="2009775" y="4562475"/>
          <p14:tracePt t="12300" x="2036763" y="4562475"/>
          <p14:tracePt t="12316" x="2116138" y="4554538"/>
          <p14:tracePt t="12333" x="2170113" y="4554538"/>
          <p14:tracePt t="12350" x="2179638" y="4554538"/>
          <p14:tracePt t="12369" x="2187575" y="4554538"/>
          <p14:tracePt t="12390" x="2197100" y="4554538"/>
          <p14:tracePt t="12413" x="2214563" y="4554538"/>
          <p14:tracePt t="12417" x="2251075" y="4554538"/>
          <p14:tracePt t="12436" x="2286000" y="4554538"/>
          <p14:tracePt t="12450" x="2322513" y="4554538"/>
          <p14:tracePt t="12467" x="2347913" y="4554538"/>
          <p14:tracePt t="12484" x="2357438" y="4554538"/>
          <p14:tracePt t="12503" x="2374900" y="4554538"/>
          <p14:tracePt t="12525" x="2401888" y="4554538"/>
          <p14:tracePt t="12534" x="2419350" y="4554538"/>
          <p14:tracePt t="12551" x="2428875" y="4554538"/>
          <p14:tracePt t="12661" x="2446338" y="4554538"/>
          <p14:tracePt t="12683" x="2455863" y="4554538"/>
          <p14:tracePt t="12684" x="2465388" y="4554538"/>
          <p14:tracePt t="12729" x="2473325" y="4562475"/>
          <p14:tracePt t="12750" x="2490788" y="4562475"/>
          <p14:tracePt t="12752" x="2500313" y="4562475"/>
          <p14:tracePt t="12773" x="2509838" y="4562475"/>
          <p14:tracePt t="12786" x="2536825" y="4562475"/>
          <p14:tracePt t="12802" x="2544763" y="4562475"/>
          <p14:tracePt t="12819" x="2544763" y="4581525"/>
          <p14:tracePt t="12976" x="2544763" y="4589463"/>
          <p14:tracePt t="12977" x="2536825" y="4589463"/>
          <p14:tracePt t="12998" x="2527300" y="4589463"/>
          <p14:tracePt t="13021" x="2527300" y="4581525"/>
          <p14:tracePt t="13178" x="2536825" y="4581525"/>
          <p14:tracePt t="13180" x="2544763" y="4581525"/>
          <p14:tracePt t="13200" x="2554288" y="4572000"/>
          <p14:tracePt t="13223" x="2554288" y="4562475"/>
          <p14:tracePt t="13225" x="2562225" y="4562475"/>
          <p14:tracePt t="13245" x="2571750" y="4562475"/>
          <p14:tracePt t="13268" x="2581275" y="4562475"/>
          <p14:tracePt t="13271" x="2589213" y="4562475"/>
          <p14:tracePt t="13290" x="2598738" y="4554538"/>
          <p14:tracePt t="13305" x="2625725" y="4527550"/>
          <p14:tracePt t="13322" x="2652713" y="4518025"/>
          <p14:tracePt t="13339" x="2670175" y="4491038"/>
          <p14:tracePt t="13358" x="2697163" y="4473575"/>
          <p14:tracePt t="13372" x="2732088" y="4429125"/>
          <p14:tracePt t="13389" x="2795588" y="4402138"/>
          <p14:tracePt t="13405" x="2830513" y="4375150"/>
          <p14:tracePt t="13425" x="2857500" y="4357688"/>
          <p14:tracePt t="13439" x="2884488" y="4330700"/>
          <p14:tracePt t="13456" x="2928938" y="4286250"/>
          <p14:tracePt t="13472" x="2965450" y="4259263"/>
          <p14:tracePt t="13493" x="2990850" y="4241800"/>
          <p14:tracePt t="13506" x="3017838" y="4214813"/>
          <p14:tracePt t="13523" x="3044825" y="4197350"/>
          <p14:tracePt t="13539" x="3062288" y="4179888"/>
          <p14:tracePt t="13560" x="3089275" y="4160838"/>
          <p14:tracePt t="13573" x="3098800" y="4143375"/>
          <p14:tracePt t="13590" x="3098800" y="4133850"/>
          <p14:tracePt t="13607" x="3108325" y="4133850"/>
          <p14:tracePt t="13629" x="3116263" y="4133850"/>
          <p14:tracePt t="14349" x="3125788" y="4133850"/>
          <p14:tracePt t="14371" x="3133725" y="4133850"/>
          <p14:tracePt t="14393" x="3152775" y="4133850"/>
          <p14:tracePt t="14394" x="3170238" y="4125913"/>
          <p14:tracePt t="14415" x="3187700" y="4125913"/>
          <p14:tracePt t="14427" x="3205163" y="4116388"/>
          <p14:tracePt t="14449" x="3214688" y="4108450"/>
          <p14:tracePt t="14461" x="3259138" y="4098925"/>
          <p14:tracePt t="14478" x="3322638" y="4081463"/>
          <p14:tracePt t="14494" x="3322638" y="4071938"/>
          <p14:tracePt t="14511" x="3330575" y="4071938"/>
          <p14:tracePt t="14528" x="3340100" y="4071938"/>
          <p14:tracePt t="14545" x="3348038" y="4062413"/>
          <p14:tracePt t="14562" x="3357563" y="4062413"/>
          <p14:tracePt t="14578" x="3375025" y="4062413"/>
          <p14:tracePt t="14595" x="3394075" y="4062413"/>
          <p14:tracePt t="14612" x="3394075" y="4054475"/>
          <p14:tracePt t="14640" x="3394075" y="4044950"/>
          <p14:tracePt t="14652" x="3402013" y="4044950"/>
          <p14:tracePt t="14663" x="3411538" y="4044950"/>
          <p14:tracePt t="14679" x="3419475" y="4044950"/>
          <p14:tracePt t="14697" x="3429000" y="4044950"/>
          <p14:tracePt t="14764" x="3438525" y="4044950"/>
          <p14:tracePt t="14798" x="3446463" y="4044950"/>
          <p14:tracePt t="14799" x="3446463" y="4054475"/>
          <p14:tracePt t="14833" x="3455988" y="4062413"/>
          <p14:tracePt t="14854" x="3465513" y="4071938"/>
          <p14:tracePt t="14855" x="3473450" y="4089400"/>
          <p14:tracePt t="14877" x="3482975" y="4098925"/>
          <p14:tracePt t="14880" x="3490913" y="4125913"/>
          <p14:tracePt t="14899" x="3500438" y="4160838"/>
          <p14:tracePt t="14913" x="3509963" y="4197350"/>
          <p14:tracePt t="14930" x="3527425" y="4259263"/>
          <p14:tracePt t="14947" x="3527425" y="4276725"/>
          <p14:tracePt t="14963" x="3527425" y="4313238"/>
          <p14:tracePt t="14980" x="3527425" y="4330700"/>
          <p14:tracePt t="14997" x="3536950" y="4357688"/>
          <p14:tracePt t="15014" x="3544888" y="4367213"/>
          <p14:tracePt t="15030" x="3544888" y="4375150"/>
          <p14:tracePt t="15057" x="3544888" y="4384675"/>
          <p14:tracePt t="15068" x="3544888" y="4402138"/>
          <p14:tracePt t="15081" x="3554413" y="4411663"/>
          <p14:tracePt t="15097" x="3562350" y="4419600"/>
          <p14:tracePt t="15114" x="3562350" y="4438650"/>
          <p14:tracePt t="15131" x="3571875" y="4446588"/>
          <p14:tracePt t="15148" x="3571875" y="4456113"/>
          <p14:tracePt t="15164" x="3571875" y="4483100"/>
          <p14:tracePt t="15182" x="3581400" y="4483100"/>
          <p14:tracePt t="15198" x="3589338" y="4500563"/>
          <p14:tracePt t="15215" x="3598863" y="4510088"/>
          <p14:tracePt t="15231" x="3608388" y="4510088"/>
          <p14:tracePt t="15249" x="3608388" y="4518025"/>
          <p14:tracePt t="15473" x="3616325" y="4527550"/>
          <p14:tracePt t="15484" x="3625850" y="4527550"/>
          <p14:tracePt t="15495" x="3633788" y="4527550"/>
          <p14:tracePt t="15540" x="3643313" y="4527550"/>
          <p14:tracePt t="15563" x="3652838" y="4527550"/>
          <p14:tracePt t="15574" x="3652838" y="4518025"/>
          <p14:tracePt t="15619" x="3652838" y="4510088"/>
          <p14:tracePt t="15630" x="3652838" y="4500563"/>
          <p14:tracePt t="15642" x="3652838" y="4491038"/>
          <p14:tracePt t="15653" x="3643313" y="4491038"/>
          <p14:tracePt t="15667" x="3633788" y="4491038"/>
          <p14:tracePt t="15685" x="3616325" y="4483100"/>
          <p14:tracePt t="15701" x="3598863" y="4473575"/>
          <p14:tracePt t="15721" x="3571875" y="4465638"/>
          <p14:tracePt t="15734" x="3544888" y="4456113"/>
          <p14:tracePt t="15751" x="3517900" y="4456113"/>
          <p14:tracePt t="15768" x="3438525" y="4438650"/>
          <p14:tracePt t="15784" x="3340100" y="4438650"/>
          <p14:tracePt t="15801" x="3313113" y="4438650"/>
          <p14:tracePt t="15822" x="3286125" y="4438650"/>
          <p14:tracePt t="15835" x="3276600" y="4438650"/>
          <p14:tracePt t="15856" x="3259138" y="4438650"/>
          <p14:tracePt t="15868" x="3251200" y="4438650"/>
          <p14:tracePt t="15885" x="3241675" y="4438650"/>
          <p14:tracePt t="15924" x="3232150" y="4438650"/>
          <p14:tracePt t="15945" x="3224213" y="4438650"/>
          <p14:tracePt t="15947" x="3197225" y="4438650"/>
          <p14:tracePt t="15968" x="3179763" y="4438650"/>
          <p14:tracePt t="15971" x="3160713" y="4438650"/>
          <p14:tracePt t="15990" x="3143250" y="4438650"/>
          <p14:tracePt t="16002" x="3116263" y="4438650"/>
          <p14:tracePt t="16019" x="3108325" y="4438650"/>
          <p14:tracePt t="16036" x="3098800" y="4438650"/>
          <p14:tracePt t="16052" x="3071813" y="4438650"/>
          <p14:tracePt t="16069" x="3044825" y="4456113"/>
          <p14:tracePt t="16086" x="3036888" y="4456113"/>
          <p14:tracePt t="16103" x="3017838" y="4456113"/>
          <p14:tracePt t="16120" x="3009900" y="4465638"/>
          <p14:tracePt t="16136" x="2982913" y="4473575"/>
          <p14:tracePt t="16153" x="2982913" y="4483100"/>
          <p14:tracePt t="16170" x="2973388" y="4483100"/>
          <p14:tracePt t="16187" x="2955925" y="4500563"/>
          <p14:tracePt t="16203" x="2928938" y="4537075"/>
          <p14:tracePt t="16220" x="2901950" y="4562475"/>
          <p14:tracePt t="16238" x="2884488" y="4581525"/>
          <p14:tracePt t="16254" x="2857500" y="4608513"/>
          <p14:tracePt t="16270" x="2830513" y="4616450"/>
          <p14:tracePt t="16287" x="2822575" y="4633913"/>
          <p14:tracePt t="16305" x="2803525" y="4643438"/>
          <p14:tracePt t="16320" x="2795588" y="4670425"/>
          <p14:tracePt t="16337" x="2776538" y="4705350"/>
          <p14:tracePt t="16354" x="2776538" y="4714875"/>
          <p14:tracePt t="16373" x="2768600" y="4724400"/>
          <p14:tracePt t="16387" x="2768600" y="4759325"/>
          <p14:tracePt t="16404" x="2759075" y="4786313"/>
          <p14:tracePt t="16421" x="2759075" y="4795838"/>
          <p14:tracePt t="16440" x="2759075" y="4803775"/>
          <p14:tracePt t="16454" x="2759075" y="4848225"/>
          <p14:tracePt t="16471" x="2759075" y="4867275"/>
          <p14:tracePt t="16488" x="2759075" y="4884738"/>
          <p14:tracePt t="16508" x="2759075" y="4894263"/>
          <p14:tracePt t="16522" x="2759075" y="4946650"/>
          <p14:tracePt t="16538" x="2759075" y="4983163"/>
          <p14:tracePt t="16555" x="2759075" y="5010150"/>
          <p14:tracePt t="16575" x="2759075" y="5045075"/>
          <p14:tracePt t="16589" x="2786063" y="5081588"/>
          <p14:tracePt t="16605" x="2803525" y="5126038"/>
          <p14:tracePt t="16622" x="2813050" y="5143500"/>
          <p14:tracePt t="16643" x="2813050" y="5160963"/>
          <p14:tracePt t="16656" x="2840038" y="5180013"/>
          <p14:tracePt t="16673" x="2884488" y="5214938"/>
          <p14:tracePt t="16689" x="2901950" y="5232400"/>
          <p14:tracePt t="16710" x="2919413" y="5241925"/>
          <p14:tracePt t="16723" x="2946400" y="5259388"/>
          <p14:tracePt t="16739" x="2955925" y="5259388"/>
          <p14:tracePt t="16756" x="2955925" y="5268913"/>
          <p14:tracePt t="16773" x="2982913" y="5276850"/>
          <p14:tracePt t="16790" x="3009900" y="5276850"/>
          <p14:tracePt t="16807" x="3036888" y="5276850"/>
          <p14:tracePt t="16823" x="3062288" y="5276850"/>
          <p14:tracePt t="16840" x="3116263" y="5276850"/>
          <p14:tracePt t="16857" x="3152775" y="5276850"/>
          <p14:tracePt t="16874" x="3205163" y="5276850"/>
          <p14:tracePt t="16890" x="3251200" y="5276850"/>
          <p14:tracePt t="16907" x="3375025" y="5276850"/>
          <p14:tracePt t="16924" x="3429000" y="5276850"/>
          <p14:tracePt t="16941" x="3446463" y="5276850"/>
          <p14:tracePt t="16958" x="3473450" y="5276850"/>
          <p14:tracePt t="16974" x="3527425" y="5276850"/>
          <p14:tracePt t="16991" x="3536950" y="5268913"/>
          <p14:tracePt t="17008" x="3544888" y="5259388"/>
          <p14:tracePt t="17025" x="3562350" y="5251450"/>
          <p14:tracePt t="17041" x="3598863" y="5241925"/>
          <p14:tracePt t="17058" x="3625850" y="5224463"/>
          <p14:tracePt t="17075" x="3643313" y="5214938"/>
          <p14:tracePt t="17093" x="3660775" y="5197475"/>
          <p14:tracePt t="17108" x="3687763" y="5170488"/>
          <p14:tracePt t="17125" x="3714750" y="5133975"/>
          <p14:tracePt t="17141" x="3732213" y="5108575"/>
          <p14:tracePt t="17160" x="3751263" y="5089525"/>
          <p14:tracePt t="17175" x="3751263" y="5081588"/>
          <p14:tracePt t="17192" x="3751263" y="5045075"/>
          <p14:tracePt t="17208" x="3751263" y="5037138"/>
          <p14:tracePt t="17228" x="3751263" y="5018088"/>
          <p14:tracePt t="17242" x="3751263" y="5010150"/>
          <p14:tracePt t="17259" x="3741738" y="4973638"/>
          <p14:tracePt t="17276" x="3732213" y="4956175"/>
          <p14:tracePt t="17296" x="3714750" y="4946650"/>
          <p14:tracePt t="17309" x="3687763" y="4919663"/>
          <p14:tracePt t="17326" x="3660775" y="4894263"/>
          <p14:tracePt t="17343" x="3652838" y="4894263"/>
          <p14:tracePt t="17364" x="3652838" y="4884738"/>
          <p14:tracePt t="17385" x="3643313" y="4867275"/>
          <p14:tracePt t="17393" x="3633788" y="4867275"/>
          <p14:tracePt t="17409" x="3616325" y="4867275"/>
          <p14:tracePt t="17430" x="3608388" y="4857750"/>
          <p14:tracePt t="17443" x="3598863" y="4848225"/>
          <p14:tracePt t="17475" x="3589338" y="4848225"/>
          <p14:tracePt t="17521" x="3571875" y="4840288"/>
          <p14:tracePt t="17543" x="3562350" y="4822825"/>
          <p14:tracePt t="17544" x="3554413" y="4822825"/>
          <p14:tracePt t="17565" x="3554413" y="4813300"/>
          <p14:tracePt t="17577" x="3509963" y="4786313"/>
          <p14:tracePt t="17594" x="3509963" y="4776788"/>
          <p14:tracePt t="17611" x="3500438" y="4776788"/>
          <p14:tracePt t="17627" x="3490913" y="4768850"/>
          <p14:tracePt t="17644" x="3482975" y="4768850"/>
          <p14:tracePt t="17678" x="3473450" y="4768850"/>
          <p14:tracePt t="17680" x="3455988" y="4751388"/>
          <p14:tracePt t="17701" x="3446463" y="4741863"/>
          <p14:tracePt t="17711" x="3419475" y="4732338"/>
          <p14:tracePt t="17728" x="3402013" y="4724400"/>
          <p14:tracePt t="17745" x="3394075" y="4724400"/>
          <p14:tracePt t="17761" x="3384550" y="4724400"/>
          <p14:tracePt t="17778" x="3367088" y="4714875"/>
          <p14:tracePt t="17795" x="3357563" y="4714875"/>
          <p14:tracePt t="17812" x="3348038" y="4714875"/>
          <p14:tracePt t="17828" x="3348038" y="4705350"/>
          <p14:tracePt t="17926" x="3348038" y="4697413"/>
          <p14:tracePt t="17948" x="3357563" y="4679950"/>
          <p14:tracePt t="17970" x="3357563" y="4670425"/>
          <p14:tracePt t="17982" x="3375025" y="4660900"/>
          <p14:tracePt t="17993" x="3384550" y="4660900"/>
          <p14:tracePt t="18005" x="3384550" y="4652963"/>
          <p14:tracePt t="18027" x="3384550" y="4643438"/>
          <p14:tracePt t="18029" x="3394075" y="4643438"/>
          <p14:tracePt t="18049" x="3394075" y="4633913"/>
          <p14:tracePt t="18063" x="3411538" y="4616450"/>
          <p14:tracePt t="18080" x="3438525" y="4598988"/>
          <p14:tracePt t="18097" x="3446463" y="4589463"/>
          <p14:tracePt t="18117" x="3455988" y="4572000"/>
          <p14:tracePt t="18130" x="3482975" y="4545013"/>
          <p14:tracePt t="18147" x="3482975" y="4537075"/>
          <p14:tracePt t="18163" x="3500438" y="4537075"/>
          <p14:tracePt t="18184" x="3509963" y="4527550"/>
          <p14:tracePt t="18197" x="3554413" y="4500563"/>
          <p14:tracePt t="18214" x="3589338" y="4473575"/>
          <p14:tracePt t="18231" x="3625850" y="4446588"/>
          <p14:tracePt t="18252" x="3652838" y="4419600"/>
          <p14:tracePt t="18264" x="3714750" y="4394200"/>
          <p14:tracePt t="18281" x="3751263" y="4384675"/>
          <p14:tracePt t="18298" x="3776663" y="4367213"/>
          <p14:tracePt t="18319" x="3795713" y="4357688"/>
          <p14:tracePt t="18331" x="3840163" y="4322763"/>
          <p14:tracePt t="18348" x="3857625" y="4313238"/>
          <p14:tracePt t="18364" x="3875088" y="4295775"/>
          <p14:tracePt t="18381" x="3919538" y="4268788"/>
          <p14:tracePt t="18398" x="3965575" y="4232275"/>
          <p14:tracePt t="18415" x="3983038" y="4214813"/>
          <p14:tracePt t="18432" x="4000500" y="4205288"/>
          <p14:tracePt t="18448" x="4044950" y="4170363"/>
          <p14:tracePt t="18465" x="4081463" y="4133850"/>
          <p14:tracePt t="18482" x="4116388" y="4108450"/>
          <p14:tracePt t="18499" x="4152900" y="4081463"/>
          <p14:tracePt t="18515" x="4214813" y="4000500"/>
          <p14:tracePt t="18532" x="4286250" y="3911600"/>
          <p14:tracePt t="18549" x="4322763" y="3867150"/>
          <p14:tracePt t="18567" x="4357688" y="3822700"/>
          <p14:tracePt t="18582" x="4411663" y="3732213"/>
          <p14:tracePt t="18599" x="4465638" y="3625850"/>
          <p14:tracePt t="18616" x="4491038" y="3581400"/>
          <p14:tracePt t="18634" x="4518025" y="3544888"/>
          <p14:tracePt t="18649" x="4545013" y="3482975"/>
          <p14:tracePt t="18666" x="4554538" y="3455988"/>
          <p14:tracePt t="18683" x="4562475" y="3438525"/>
          <p14:tracePt t="18702" x="4572000" y="3419475"/>
          <p14:tracePt t="18716" x="4581525" y="3375025"/>
          <p14:tracePt t="18734" x="4598988" y="3322638"/>
          <p14:tracePt t="18750" x="4608513" y="3295650"/>
          <p14:tracePt t="18769" x="4616450" y="3268663"/>
          <p14:tracePt t="18783" x="4643438" y="3205163"/>
          <p14:tracePt t="18800" x="4660900" y="3143250"/>
          <p14:tracePt t="18817" x="4660900" y="3125788"/>
          <p14:tracePt t="18837" x="4660900" y="3108325"/>
          <p14:tracePt t="18850" x="4670425" y="3009900"/>
          <p14:tracePt t="18867" x="4687888" y="2911475"/>
          <p14:tracePt t="18884" x="4687888" y="2867025"/>
          <p14:tracePt t="18904" x="4687888" y="2830513"/>
          <p14:tracePt t="18917" x="4687888" y="2803525"/>
          <p14:tracePt t="18934" x="4687888" y="2751138"/>
          <p14:tracePt t="18951" x="4687888" y="2724150"/>
          <p14:tracePt t="18968" x="4660900" y="2697163"/>
          <p14:tracePt t="18984" x="4660900" y="2687638"/>
          <p14:tracePt t="19017" x="4652963" y="2687638"/>
          <p14:tracePt t="19039" x="4643438" y="2687638"/>
          <p14:tracePt t="19062" x="4633913" y="2687638"/>
          <p14:tracePt t="19084" x="4625975" y="2687638"/>
          <p14:tracePt t="19095" x="4616450" y="2687638"/>
          <p14:tracePt t="19557" x="4608513" y="2687638"/>
          <p14:tracePt t="19568" x="4581525" y="2687638"/>
          <p14:tracePt t="19579" x="4554538" y="2687638"/>
          <p14:tracePt t="19591" x="4527550" y="2697163"/>
          <p14:tracePt t="19604" x="4510088" y="2705100"/>
          <p14:tracePt t="19621" x="4411663" y="2732088"/>
          <p14:tracePt t="19638" x="4384675" y="2751138"/>
          <p14:tracePt t="19655" x="4348163" y="2768600"/>
          <p14:tracePt t="19671" x="4330700" y="2776538"/>
          <p14:tracePt t="19692" x="4268788" y="2795588"/>
          <p14:tracePt t="19705" x="4232275" y="2803525"/>
          <p14:tracePt t="19721" x="4152900" y="2830513"/>
          <p14:tracePt t="19739" x="4108450" y="2840038"/>
          <p14:tracePt t="19755" x="4054475" y="2857500"/>
          <p14:tracePt t="19772" x="4037013" y="2857500"/>
          <p14:tracePt t="19789" x="4010025" y="2857500"/>
          <p14:tracePt t="19805" x="4000500" y="2857500"/>
          <p14:tracePt t="19822" x="3990975" y="2857500"/>
          <p14:tracePt t="19860" x="3983038" y="2847975"/>
          <p14:tracePt t="19905" x="3973513" y="2847975"/>
          <p14:tracePt t="19917" x="3973513" y="2840038"/>
          <p14:tracePt t="19928" x="3965575" y="2830513"/>
          <p14:tracePt t="19939" x="3956050" y="2822575"/>
          <p14:tracePt t="19956" x="3946525" y="2795588"/>
          <p14:tracePt t="19973" x="3938588" y="2786063"/>
          <p14:tracePt t="19990" x="3938588" y="2768600"/>
          <p14:tracePt t="20007" x="3938588" y="2759075"/>
          <p14:tracePt t="20023" x="3938588" y="2751138"/>
          <p14:tracePt t="20040" x="3938588" y="2741613"/>
          <p14:tracePt t="20057" x="3938588" y="2732088"/>
          <p14:tracePt t="20074" x="3938588" y="2724150"/>
          <p14:tracePt t="20096" x="3938588" y="2714625"/>
          <p14:tracePt t="20108" x="3938588" y="2705100"/>
          <p14:tracePt t="20153" x="3938588" y="2714625"/>
          <p14:tracePt t="20524" x="3956050" y="2741613"/>
          <p14:tracePt t="20536" x="3983038" y="2776538"/>
          <p14:tracePt t="20547" x="4017963" y="2822575"/>
          <p14:tracePt t="20559" x="4037013" y="2874963"/>
          <p14:tracePt t="20576" x="4081463" y="2973388"/>
          <p14:tracePt t="20593" x="4108450" y="3009900"/>
          <p14:tracePt t="20610" x="4197350" y="3125788"/>
          <p14:tracePt t="20626" x="4232275" y="3170238"/>
          <p14:tracePt t="20643" x="4286250" y="3232150"/>
          <p14:tracePt t="20660" x="4295775" y="3251200"/>
          <p14:tracePt t="20677" x="4322763" y="3276600"/>
          <p14:tracePt t="20693" x="4330700" y="3295650"/>
          <p14:tracePt t="20710" x="4348163" y="3322638"/>
          <p14:tracePt t="20727" x="4367213" y="3348038"/>
          <p14:tracePt t="20744" x="4375150" y="3384550"/>
          <p14:tracePt t="20761" x="4384675" y="3411538"/>
          <p14:tracePt t="20777" x="4394200" y="3446463"/>
          <p14:tracePt t="20794" x="4394200" y="3455988"/>
          <p14:tracePt t="20811" x="4394200" y="3473450"/>
          <p14:tracePt t="20811" x="4402138" y="3490913"/>
          <p14:tracePt t="20828" x="4402138" y="3509963"/>
          <p14:tracePt t="20844" x="4402138" y="3527425"/>
          <p14:tracePt t="20861" x="4419600" y="3554413"/>
          <p14:tracePt t="20878" x="4419600" y="3571875"/>
          <p14:tracePt t="20894" x="4419600" y="3608388"/>
          <p14:tracePt t="20911" x="4429125" y="3616325"/>
          <p14:tracePt t="20928" x="4429125" y="3625850"/>
          <p14:tracePt t="20945" x="4429125" y="3643313"/>
          <p14:tracePt t="20961" x="4429125" y="3660775"/>
          <p14:tracePt t="20978" x="4438650" y="3670300"/>
          <p14:tracePt t="20997" x="4438650" y="3679825"/>
          <p14:tracePt t="21311" x="4438650" y="3687763"/>
          <p14:tracePt t="21458" x="4438650" y="3697288"/>
          <p14:tracePt t="21460" x="4429125" y="3697288"/>
          <p14:tracePt t="21481" x="4411663" y="3697288"/>
          <p14:tracePt t="21482" x="4402138" y="3705225"/>
          <p14:tracePt t="21504" x="4394200" y="3705225"/>
          <p14:tracePt t="21526" x="4375150" y="3705225"/>
          <p14:tracePt t="21548" x="4357688" y="3705225"/>
          <p14:tracePt t="21550" x="4348163" y="3705225"/>
          <p14:tracePt t="21570" x="4330700" y="3714750"/>
          <p14:tracePt t="21581" x="4295775" y="3732213"/>
          <p14:tracePt t="21598" x="4268788" y="3732213"/>
          <p14:tracePt t="21615" x="4241800" y="3732213"/>
          <p14:tracePt t="21632" x="4197350" y="3741738"/>
          <p14:tracePt t="21649" x="4116388" y="3776663"/>
          <p14:tracePt t="21665" x="4027488" y="3786188"/>
          <p14:tracePt t="21683" x="3946525" y="3795713"/>
          <p14:tracePt t="21699" x="3822700" y="3813175"/>
          <p14:tracePt t="21716" x="3759200" y="3822700"/>
          <p14:tracePt t="21732" x="3732213" y="3830638"/>
          <p14:tracePt t="21750" x="3705225" y="3840163"/>
          <p14:tracePt t="21766" x="3625850" y="3875088"/>
          <p14:tracePt t="21783" x="3562350" y="3884613"/>
          <p14:tracePt t="21799" x="3544888" y="3894138"/>
          <p14:tracePt t="21818" x="3527425" y="3902075"/>
          <p14:tracePt t="21833" x="3482975" y="3929063"/>
          <p14:tracePt t="21849" x="3473450" y="3938588"/>
          <p14:tracePt t="21866" x="3473450" y="3946525"/>
          <p14:tracePt t="21885" x="3465513" y="3965575"/>
          <p14:tracePt t="21900" x="3465513" y="3973513"/>
          <p14:tracePt t="21916" x="3465513" y="3983038"/>
          <p14:tracePt t="21933" x="3465513" y="3990975"/>
          <p14:tracePt t="21953" x="3465513" y="4000500"/>
          <p14:tracePt t="21967" x="3473450" y="4000500"/>
          <p14:tracePt t="22178" x="3473450" y="3990975"/>
          <p14:tracePt t="22224" x="3482975" y="3990975"/>
          <p14:tracePt t="22245" x="3482975" y="3983038"/>
          <p14:tracePt t="22247" x="3482975" y="3973513"/>
          <p14:tracePt t="22268" x="3482975" y="3965575"/>
          <p14:tracePt t="22313" x="3482975" y="3956050"/>
          <p14:tracePt t="22380" x="3482975" y="3946525"/>
          <p14:tracePt t="22382" x="3482975" y="3938588"/>
          <p14:tracePt t="22404" x="3482975" y="3929063"/>
          <p14:tracePt t="22427" x="3482975" y="3919538"/>
          <p14:tracePt t="22472" x="3482975" y="3911600"/>
          <p14:tracePt t="22493" x="3482975" y="3902075"/>
          <p14:tracePt t="22516" x="3482975" y="3894138"/>
          <p14:tracePt t="22560" x="3482975" y="3884613"/>
          <p14:tracePt t="22562" x="3482975" y="3875088"/>
          <p14:tracePt t="22584" x="3482975" y="3867150"/>
          <p14:tracePt t="22606" x="3473450" y="3867150"/>
          <p14:tracePt t="22629" x="3465513" y="3867150"/>
          <p14:tracePt t="22650" x="3455988" y="3867150"/>
          <p14:tracePt t="22673" x="3446463" y="3867150"/>
          <p14:tracePt t="22695" x="3429000" y="3867150"/>
          <p14:tracePt t="22718" x="3419475" y="3867150"/>
          <p14:tracePt t="22719" x="3411538" y="3867150"/>
          <p14:tracePt t="22741" x="3402013" y="3867150"/>
          <p14:tracePt t="22763" x="3384550" y="3867150"/>
          <p14:tracePt t="22785" x="3375025" y="3867150"/>
          <p14:tracePt t="22788" x="3357563" y="3867150"/>
          <p14:tracePt t="22808" x="3340100" y="3867150"/>
          <p14:tracePt t="22821" x="3313113" y="3867150"/>
          <p14:tracePt t="22838" x="3303588" y="3867150"/>
          <p14:tracePt t="22855" x="3286125" y="3867150"/>
          <p14:tracePt t="22875" x="3268663" y="3867150"/>
          <p14:tracePt t="22888" x="3259138" y="3867150"/>
          <p14:tracePt t="22905" x="3241675" y="3867150"/>
          <p14:tracePt t="22922" x="3232150" y="3867150"/>
          <p14:tracePt t="22966" x="3214688" y="3867150"/>
          <p14:tracePt t="23010" x="3187700" y="3867150"/>
          <p14:tracePt t="23012" x="3152775" y="3867150"/>
          <p14:tracePt t="23033" x="3125788" y="3875088"/>
          <p14:tracePt t="23039" x="3108325" y="3875088"/>
          <p14:tracePt t="23056" x="3089275" y="3884613"/>
          <p14:tracePt t="23072" x="3081338" y="3884613"/>
          <p14:tracePt t="23089" x="3062288" y="3884613"/>
          <p14:tracePt t="23106" x="3062288" y="3894138"/>
          <p14:tracePt t="23123" x="3054350" y="3894138"/>
          <p14:tracePt t="23140" x="3027363" y="3919538"/>
          <p14:tracePt t="23156" x="3017838" y="3946525"/>
          <p14:tracePt t="23173" x="3017838" y="3956050"/>
          <p14:tracePt t="23190" x="3017838" y="3973513"/>
          <p14:tracePt t="23206" x="3017838" y="3983038"/>
          <p14:tracePt t="23223" x="3009900" y="4000500"/>
          <p14:tracePt t="23240" x="3009900" y="4017963"/>
          <p14:tracePt t="23258" x="3009900" y="4027488"/>
          <p14:tracePt t="23274" x="3009900" y="4037013"/>
          <p14:tracePt t="23291" x="3009900" y="4044950"/>
          <p14:tracePt t="23307" x="3009900" y="4054475"/>
          <p14:tracePt t="23325" x="3009900" y="4062413"/>
          <p14:tracePt t="23340" x="3009900" y="4081463"/>
          <p14:tracePt t="23357" x="3009900" y="4089400"/>
          <p14:tracePt t="23393" x="3009900" y="4098925"/>
          <p14:tracePt t="23415" x="3009900" y="4108450"/>
          <p14:tracePt t="23438" x="3009900" y="4116388"/>
          <p14:tracePt t="23439" x="3009900" y="4125913"/>
          <p14:tracePt t="23461" x="3009900" y="4133850"/>
          <p14:tracePt t="23506" x="3009900" y="4143375"/>
          <p14:tracePt t="23529" x="3009900" y="4152900"/>
          <p14:tracePt t="23550" x="3009900" y="4170363"/>
          <p14:tracePt t="23552" x="3009900" y="4179888"/>
          <p14:tracePt t="23574" x="3009900" y="4187825"/>
          <p14:tracePt t="23596" x="3017838" y="4197350"/>
          <p14:tracePt t="23618" x="3017838" y="4214813"/>
          <p14:tracePt t="23619" x="3017838" y="4224338"/>
          <p14:tracePt t="23641" x="3027363" y="4224338"/>
          <p14:tracePt t="23663" x="3027363" y="4232275"/>
          <p14:tracePt t="23685" x="3027363" y="4241800"/>
          <p14:tracePt t="23686" x="3036888" y="4241800"/>
          <p14:tracePt t="23708" x="3044825" y="4241800"/>
          <p14:tracePt t="23709" x="3044825" y="4251325"/>
          <p14:tracePt t="23730" x="3054350" y="4251325"/>
          <p14:tracePt t="23743" x="3062288" y="4276725"/>
          <p14:tracePt t="23759" x="3062288" y="4286250"/>
          <p14:tracePt t="23798" x="3071813" y="4286250"/>
          <p14:tracePt t="23820" x="3081338" y="4295775"/>
          <p14:tracePt t="23866" x="3089275" y="4295775"/>
          <p14:tracePt t="23888" x="3098800" y="4295775"/>
          <p14:tracePt t="23890" x="3108325" y="4295775"/>
          <p14:tracePt t="23912" x="3116263" y="4295775"/>
          <p14:tracePt t="23934" x="3116263" y="4303713"/>
          <p14:tracePt t="23955" x="3116263" y="4313238"/>
          <p14:tracePt t="23956" x="3125788" y="4313238"/>
          <p14:tracePt t="23979" x="3133725" y="4313238"/>
          <p14:tracePt t="24001" x="3143250" y="4313238"/>
          <p14:tracePt t="24045" x="3152775" y="4313238"/>
          <p14:tracePt t="24068" x="3160713" y="4313238"/>
          <p14:tracePt t="24069" x="3170238" y="4313238"/>
          <p14:tracePt t="24101" x="3179763" y="4313238"/>
          <p14:tracePt t="24113" x="3187700" y="4322763"/>
          <p14:tracePt t="24124" x="3197225" y="4322763"/>
          <p14:tracePt t="24135" x="3205163" y="4322763"/>
          <p14:tracePt t="24147" x="3224213" y="4330700"/>
          <p14:tracePt t="24161" x="3241675" y="4330700"/>
          <p14:tracePt t="24179" x="3276600" y="4330700"/>
          <p14:tracePt t="24195" x="3286125" y="4330700"/>
          <p14:tracePt t="24212" x="3295650" y="4330700"/>
          <p14:tracePt t="24229" x="3303588" y="4330700"/>
          <p14:tracePt t="24245" x="3313113" y="4330700"/>
          <p14:tracePt t="24262" x="3322638" y="4330700"/>
          <p14:tracePt t="24279" x="3340100" y="4330700"/>
          <p14:tracePt t="24296" x="3357563" y="4330700"/>
          <p14:tracePt t="24338" x="3367088" y="4330700"/>
          <p14:tracePt t="24349" x="3375025" y="4330700"/>
          <p14:tracePt t="24360" x="3394075" y="4330700"/>
          <p14:tracePt t="24372" x="3402013" y="4330700"/>
          <p14:tracePt t="24394" x="3411538" y="4330700"/>
          <p14:tracePt t="24462" x="3419475" y="4330700"/>
          <p14:tracePt t="24484" x="3429000" y="4330700"/>
          <p14:tracePt t="24495" x="3446463" y="4330700"/>
          <p14:tracePt t="24507" x="3455988" y="4330700"/>
          <p14:tracePt t="24518" x="3465513" y="4330700"/>
          <p14:tracePt t="24530" x="3473450" y="4322763"/>
          <p14:tracePt t="24547" x="3490913" y="4313238"/>
          <p14:tracePt t="24564" x="3500438" y="4313238"/>
          <p14:tracePt t="24580" x="3509963" y="4295775"/>
          <p14:tracePt t="24597" x="3527425" y="4286250"/>
          <p14:tracePt t="24614" x="3544888" y="4268788"/>
          <p14:tracePt t="24631" x="3544888" y="4259263"/>
          <p14:tracePt t="24647" x="3554413" y="4251325"/>
          <p14:tracePt t="24664" x="3554413" y="4241800"/>
          <p14:tracePt t="24686" x="3562350" y="4232275"/>
          <p14:tracePt t="24699" x="3571875" y="4214813"/>
          <p14:tracePt t="24714" x="3571875" y="4205288"/>
          <p14:tracePt t="24732" x="3571875" y="4197350"/>
          <p14:tracePt t="24748" x="3581400" y="4187825"/>
          <p14:tracePt t="24765" x="3598863" y="4143375"/>
          <p14:tracePt t="24781" x="3598863" y="4133850"/>
          <p14:tracePt t="24798" x="3608388" y="4098925"/>
          <p14:tracePt t="24816" x="3608388" y="4081463"/>
          <p14:tracePt t="24833" x="3608388" y="4071938"/>
          <p14:tracePt t="24848" x="3608388" y="4062413"/>
          <p14:tracePt t="24889" x="3608388" y="4054475"/>
          <p14:tracePt t="24912" x="3608388" y="4044950"/>
          <p14:tracePt t="24913" x="3608388" y="4037013"/>
          <p14:tracePt t="25350" x="3608388" y="4017963"/>
          <p14:tracePt t="25362" x="3589338" y="4000500"/>
          <p14:tracePt t="25373" x="3581400" y="3983038"/>
          <p14:tracePt t="25395" x="3562350" y="3973513"/>
          <p14:tracePt t="25401" x="3562350" y="3965575"/>
          <p14:tracePt t="25418" x="3554413" y="3946525"/>
          <p14:tracePt t="25435" x="3536950" y="3911600"/>
          <p14:tracePt t="25452" x="3527425" y="3848100"/>
          <p14:tracePt t="25469" x="3509963" y="3813175"/>
          <p14:tracePt t="25486" x="3490913" y="3768725"/>
          <p14:tracePt t="25502" x="3455988" y="3660775"/>
          <p14:tracePt t="25519" x="3455988" y="3625850"/>
          <p14:tracePt t="25536" x="3446463" y="3598863"/>
          <p14:tracePt t="25553" x="3446463" y="3571875"/>
          <p14:tracePt t="25569" x="3429000" y="3509963"/>
          <p14:tracePt t="25586" x="3411538" y="3473450"/>
          <p14:tracePt t="25603" x="3411538" y="3446463"/>
          <p14:tracePt t="25620" x="3411538" y="3419475"/>
          <p14:tracePt t="25636" x="3402013" y="3340100"/>
          <p14:tracePt t="25653" x="3402013" y="3313113"/>
          <p14:tracePt t="25669" x="3394075" y="3295650"/>
          <p14:tracePt t="25688" x="3384550" y="3276600"/>
          <p14:tracePt t="25703" x="3384550" y="3205163"/>
          <p14:tracePt t="25720" x="3384550" y="3152775"/>
          <p14:tracePt t="25736" x="3384550" y="3133725"/>
          <p14:tracePt t="25755" x="3384550" y="3125788"/>
          <p14:tracePt t="25770" x="3384550" y="3116263"/>
          <p14:tracePt t="25787" x="3384550" y="3108325"/>
          <p14:tracePt t="25803" x="3384550" y="3098800"/>
          <p14:tracePt t="25823" x="3384550" y="3089275"/>
          <p14:tracePt t="25837" x="3384550" y="3071813"/>
          <p14:tracePt t="25854" x="3384550" y="3062288"/>
          <p14:tracePt t="25913" x="3384550" y="3054350"/>
          <p14:tracePt t="25936" x="3384550" y="3036888"/>
          <p14:tracePt t="25958" x="3384550" y="3027363"/>
          <p14:tracePt t="25959" x="3384550" y="3017838"/>
          <p14:tracePt t="26003" x="3384550" y="3009900"/>
          <p14:tracePt t="26025" x="3384550" y="2990850"/>
          <p14:tracePt t="26036" x="3384550" y="2982913"/>
          <p14:tracePt t="26059" x="3384550" y="2973388"/>
          <p14:tracePt t="26081" x="3384550" y="2965450"/>
          <p14:tracePt t="26127" x="3384550" y="2955925"/>
          <p14:tracePt t="26172" x="3384550" y="2946400"/>
          <p14:tracePt t="26194" x="3384550" y="2938463"/>
          <p14:tracePt t="26196" x="3375025" y="2928938"/>
          <p14:tracePt t="26263" x="3367088" y="2928938"/>
          <p14:tracePt t="26284" x="3348038" y="2919413"/>
          <p14:tracePt t="26285" x="3348038" y="2911475"/>
          <p14:tracePt t="26307" x="3348038" y="2901950"/>
          <p14:tracePt t="26329" x="3340100" y="2901950"/>
          <p14:tracePt t="26340" x="3330575" y="2901950"/>
          <p14:tracePt t="26364" x="3322638" y="2901950"/>
          <p14:tracePt t="26453" x="3313113" y="2901950"/>
          <p14:tracePt t="26520" x="3303588" y="2894013"/>
          <p14:tracePt t="26565" x="3303588" y="2884488"/>
          <p14:tracePt t="26567" x="3295650" y="2884488"/>
          <p14:tracePt t="26610" x="3286125" y="2884488"/>
          <p14:tracePt t="26612" x="3276600" y="2884488"/>
          <p14:tracePt t="26634" x="3276600" y="2874963"/>
          <p14:tracePt t="26656" x="3268663" y="2874963"/>
          <p14:tracePt t="26724" x="3259138" y="2874963"/>
          <p14:tracePt t="26745" x="3251200" y="2874963"/>
          <p14:tracePt t="26747" x="3224213" y="2874963"/>
          <p14:tracePt t="26768" x="3205163" y="2874963"/>
          <p14:tracePt t="26776" x="3197225" y="2874963"/>
          <p14:tracePt t="26792" x="3187700" y="2874963"/>
          <p14:tracePt t="26813" x="3179763" y="2874963"/>
          <p14:tracePt t="26835" x="3170238" y="2874963"/>
          <p14:tracePt t="26880" x="3160713" y="2874963"/>
          <p14:tracePt t="26882" x="3152775" y="2874963"/>
          <p14:tracePt t="26903" x="3143250" y="2884488"/>
          <p14:tracePt t="26909" x="3125788" y="2884488"/>
          <p14:tracePt t="26926" x="3116263" y="2894013"/>
          <p14:tracePt t="26943" x="3089275" y="2901950"/>
          <p14:tracePt t="26959" x="3062288" y="2919413"/>
          <p14:tracePt t="26976" x="3062288" y="2928938"/>
          <p14:tracePt t="26993" x="3054350" y="2946400"/>
          <p14:tracePt t="27010" x="3027363" y="2973388"/>
          <p14:tracePt t="27027" x="3017838" y="3027363"/>
          <p14:tracePt t="27043" x="2990850" y="3054350"/>
          <p14:tracePt t="27060" x="2965450" y="3089275"/>
          <p14:tracePt t="27077" x="2965450" y="3125788"/>
          <p14:tracePt t="27093" x="2965450" y="3133725"/>
          <p14:tracePt t="27110" x="2965450" y="3152775"/>
          <p14:tracePt t="27128" x="2965450" y="3160713"/>
          <p14:tracePt t="27144" x="2955925" y="3187700"/>
          <p14:tracePt t="27160" x="2955925" y="3205163"/>
          <p14:tracePt t="27177" x="2955925" y="3224213"/>
          <p14:tracePt t="27195" x="2955925" y="3241675"/>
          <p14:tracePt t="27211" x="2955925" y="3251200"/>
          <p14:tracePt t="27240" x="2955925" y="3259138"/>
          <p14:tracePt t="27263" x="2955925" y="3268663"/>
          <p14:tracePt t="27264" x="2965450" y="3268663"/>
          <p14:tracePt t="27308" x="2965450" y="3276600"/>
          <p14:tracePt t="27309" x="2973388" y="3276600"/>
          <p14:tracePt t="27330" x="2973388" y="3286125"/>
          <p14:tracePt t="27332" x="2982913" y="3286125"/>
          <p14:tracePt t="27353" x="3000375" y="3295650"/>
          <p14:tracePt t="27375" x="3027363" y="3295650"/>
          <p14:tracePt t="27378" x="3027363" y="3303588"/>
          <p14:tracePt t="27420" x="3036888" y="3303588"/>
          <p14:tracePt t="27444" x="3044825" y="3303588"/>
          <p14:tracePt t="27465" x="3054350" y="3303588"/>
          <p14:tracePt t="27467" x="3062288" y="3303588"/>
          <p14:tracePt t="27488" x="3071813" y="3303588"/>
          <p14:tracePt t="27496" x="3133725" y="3303588"/>
          <p14:tracePt t="27513" x="3152775" y="3303588"/>
          <p14:tracePt t="27533" x="3160713" y="3303588"/>
          <p14:tracePt t="27546" x="3170238" y="3303588"/>
          <p14:tracePt t="27563" x="3179763" y="3303588"/>
          <p14:tracePt t="27601" x="3197225" y="3303588"/>
          <p14:tracePt t="27623" x="3224213" y="3303588"/>
          <p14:tracePt t="27624" x="3241675" y="3295650"/>
          <p14:tracePt t="27645" x="3259138" y="3295650"/>
          <p14:tracePt t="27647" x="3268663" y="3286125"/>
          <p14:tracePt t="27668" x="3286125" y="3276600"/>
          <p14:tracePt t="27680" x="3303588" y="3276600"/>
          <p14:tracePt t="27697" x="3303588" y="3268663"/>
          <p14:tracePt t="27714" x="3313113" y="3268663"/>
          <p14:tracePt t="27735" x="3322638" y="3268663"/>
          <p14:tracePt t="27747" x="3330575" y="3268663"/>
          <p14:tracePt t="27764" x="3330575" y="3259138"/>
          <p14:tracePt t="27803" x="3340100" y="3259138"/>
          <p14:tracePt t="27826" x="3348038" y="3251200"/>
          <p14:tracePt t="28141" x="3348038" y="3232150"/>
          <p14:tracePt t="28143" x="3357563" y="3205163"/>
          <p14:tracePt t="28163" x="3367088" y="3179763"/>
          <p14:tracePt t="28174" x="3367088" y="3170238"/>
          <p14:tracePt t="28186" x="3367088" y="3152775"/>
          <p14:tracePt t="28199" x="3367088" y="3133725"/>
          <p14:tracePt t="28216" x="3367088" y="3116263"/>
          <p14:tracePt t="28233" x="3367088" y="3108325"/>
          <p14:tracePt t="28253" x="3367088" y="3089275"/>
          <p14:tracePt t="28266" x="3367088" y="3081338"/>
          <p14:tracePt t="28283" x="3367088" y="3054350"/>
          <p14:tracePt t="28300" x="3367088" y="3044825"/>
          <p14:tracePt t="28317" x="3367088" y="3017838"/>
          <p14:tracePt t="28333" x="3367088" y="3009900"/>
          <p14:tracePt t="28377" x="3367088" y="3000375"/>
          <p14:tracePt t="28388" x="3367088" y="2990850"/>
          <p14:tracePt t="28399" x="3367088" y="2965450"/>
          <p14:tracePt t="28410" x="3367088" y="2946400"/>
          <p14:tracePt t="28421" x="3367088" y="2938463"/>
          <p14:tracePt t="28434" x="3367088" y="2928938"/>
          <p14:tracePt t="28451" x="3367088" y="2919413"/>
          <p14:tracePt t="28467" x="3367088" y="2911475"/>
          <p14:tracePt t="28484" x="3367088" y="2894013"/>
          <p14:tracePt t="28501" x="3367088" y="2884488"/>
          <p14:tracePt t="28517" x="3367088" y="2857500"/>
          <p14:tracePt t="28534" x="3367088" y="2847975"/>
          <p14:tracePt t="28551" x="3367088" y="2830513"/>
          <p14:tracePt t="28568" x="3367088" y="2822575"/>
          <p14:tracePt t="28585" x="3367088" y="2803525"/>
          <p14:tracePt t="28601" x="3367088" y="2786063"/>
          <p14:tracePt t="28618" x="3357563" y="2759075"/>
          <p14:tracePt t="28635" x="3357563" y="2741613"/>
          <p14:tracePt t="28652" x="3357563" y="2724150"/>
          <p14:tracePt t="28668" x="3357563" y="2679700"/>
          <p14:tracePt t="28685" x="3357563" y="2660650"/>
          <p14:tracePt t="28702" x="3357563" y="2652713"/>
          <p14:tracePt t="28719" x="3357563" y="2633663"/>
          <p14:tracePt t="28735" x="3357563" y="2608263"/>
          <p14:tracePt t="28752" x="3348038" y="2598738"/>
          <p14:tracePt t="28769" x="3348038" y="2589213"/>
          <p14:tracePt t="28786" x="3348038" y="2581275"/>
          <p14:tracePt t="28804" x="3348038" y="2571750"/>
          <p14:tracePt t="28871" x="3348038" y="2562225"/>
          <p14:tracePt t="28883" x="3348038" y="2554288"/>
          <p14:tracePt t="28905" x="3340100" y="2554288"/>
          <p14:tracePt t="28916" x="3340100" y="2544763"/>
          <p14:tracePt t="29085" x="3340100" y="2536825"/>
          <p14:tracePt t="29096" x="3340100" y="2544763"/>
          <p14:tracePt t="29209" x="3340100" y="2554288"/>
          <p14:tracePt t="29231" x="3340100" y="2562225"/>
          <p14:tracePt t="29243" x="3340100" y="2571750"/>
          <p14:tracePt t="29254" x="3340100" y="2581275"/>
          <p14:tracePt t="29265" x="3340100" y="2589213"/>
          <p14:tracePt t="29276" x="3340100" y="2608263"/>
          <p14:tracePt t="29288" x="3340100" y="2625725"/>
          <p14:tracePt t="29305" x="3340100" y="2633663"/>
          <p14:tracePt t="29322" x="3340100" y="2652713"/>
          <p14:tracePt t="29338" x="3340100" y="2687638"/>
          <p14:tracePt t="29355" x="3340100" y="2705100"/>
          <p14:tracePt t="29372" x="3340100" y="2732088"/>
          <p14:tracePt t="29390" x="3340100" y="2751138"/>
          <p14:tracePt t="29406" x="3340100" y="2768600"/>
          <p14:tracePt t="29422" x="3340100" y="2795588"/>
          <p14:tracePt t="29439" x="3340100" y="2803525"/>
          <p14:tracePt t="29456" x="3330575" y="2830513"/>
          <p14:tracePt t="29473" x="3330575" y="2840038"/>
          <p14:tracePt t="29489" x="3330575" y="2867025"/>
          <p14:tracePt t="29506" x="3330575" y="2884488"/>
          <p14:tracePt t="29524" x="3330575" y="2901950"/>
          <p14:tracePt t="29539" x="3330575" y="2928938"/>
          <p14:tracePt t="29557" x="3313113" y="2955925"/>
          <p14:tracePt t="29573" x="3313113" y="2965450"/>
          <p14:tracePt t="29592" x="3313113" y="2973388"/>
          <p14:tracePt t="29607" x="3313113" y="3000375"/>
          <p14:tracePt t="29623" x="3313113" y="3009900"/>
          <p14:tracePt t="29640" x="3313113" y="3017838"/>
          <p14:tracePt t="29659" x="3313113" y="3036888"/>
          <p14:tracePt t="29674" x="3303588" y="3044825"/>
          <p14:tracePt t="29690" x="3303588" y="3071813"/>
          <p14:tracePt t="29707" x="3303588" y="3081338"/>
          <p14:tracePt t="29728" x="3303588" y="3089275"/>
          <p14:tracePt t="29750" x="3303588" y="3098800"/>
          <p14:tracePt t="29773" x="3303588" y="3108325"/>
          <p14:tracePt t="29794" x="3303588" y="3125788"/>
          <p14:tracePt t="29796" x="3303588" y="3133725"/>
          <p14:tracePt t="29818" x="3303588" y="3143250"/>
          <p14:tracePt t="29839" x="3303588" y="3152775"/>
          <p14:tracePt t="29841" x="3303588" y="3170238"/>
          <p14:tracePt t="29861" x="3303588" y="3179763"/>
          <p14:tracePt t="29875" x="3303588" y="3205163"/>
          <p14:tracePt t="29891" x="3295650" y="3224213"/>
          <p14:tracePt t="29908" x="3295650" y="3241675"/>
          <p14:tracePt t="29929" x="3295650" y="3251200"/>
          <p14:tracePt t="29942" x="3295650" y="3276600"/>
          <p14:tracePt t="29958" x="3295650" y="3295650"/>
          <p14:tracePt t="29975" x="3295650" y="3303588"/>
          <p14:tracePt t="29996" x="3295650" y="3313113"/>
          <p14:tracePt t="30019" x="3295650" y="3322638"/>
          <p14:tracePt t="30041" x="3295650" y="3330575"/>
          <p14:tracePt t="30043" x="3295650" y="3340100"/>
          <p14:tracePt t="30064" x="3295650" y="3348038"/>
          <p14:tracePt t="30076" x="3295650" y="3375025"/>
          <p14:tracePt t="30093" x="3295650" y="3384550"/>
          <p14:tracePt t="30109" x="3295650" y="3394075"/>
          <p14:tracePt t="30126" x="3295650" y="3411538"/>
          <p14:tracePt t="30143" x="3295650" y="3429000"/>
          <p14:tracePt t="30160" x="3295650" y="3438525"/>
          <p14:tracePt t="30177" x="3295650" y="3455988"/>
          <p14:tracePt t="30199" x="3295650" y="3465513"/>
          <p14:tracePt t="30210" x="3295650" y="3473450"/>
          <p14:tracePt t="30255" x="3295650" y="3482975"/>
          <p14:tracePt t="30266" x="3295650" y="3490913"/>
          <p14:tracePt t="30334" x="3295650" y="3500438"/>
          <p14:tracePt t="30356" x="3295650" y="3509963"/>
          <p14:tracePt t="30368" x="3295650" y="3517900"/>
          <p14:tracePt t="30413" x="3276600" y="3490913"/>
          <p14:tracePt t="30829" x="3268663" y="3455988"/>
          <p14:tracePt t="30841" x="3259138" y="3438525"/>
          <p14:tracePt t="30852" x="3251200" y="3419475"/>
          <p14:tracePt t="30864" x="3241675" y="3402013"/>
          <p14:tracePt t="30880" x="3241675" y="3394075"/>
          <p14:tracePt t="30898" x="3224213" y="3357563"/>
          <p14:tracePt t="30914" x="3214688" y="3340100"/>
          <p14:tracePt t="30931" x="3197225" y="3330575"/>
          <p14:tracePt t="30947" x="3170238" y="3268663"/>
          <p14:tracePt t="30964" x="3152775" y="3224213"/>
          <p14:tracePt t="30980" x="3152775" y="3214688"/>
          <p14:tracePt t="30998" x="3143250" y="3205163"/>
          <p14:tracePt t="31014" x="3133725" y="3187700"/>
          <p14:tracePt t="31031" x="3133725" y="3170238"/>
          <p14:tracePt t="31047" x="3133725" y="3160713"/>
          <p14:tracePt t="31065" x="3133725" y="3152775"/>
          <p14:tracePt t="31099" x="3133725" y="3133725"/>
          <p14:tracePt t="31100" x="3133725" y="3125788"/>
          <p14:tracePt t="31114" x="3133725" y="3108325"/>
          <p14:tracePt t="31133" x="3133725" y="3089275"/>
          <p14:tracePt t="31148" x="3133725" y="3062288"/>
          <p14:tracePt t="31165" x="3133725" y="3054350"/>
          <p14:tracePt t="31182" x="3143250" y="3054350"/>
          <p14:tracePt t="31245" x="3152775" y="3054350"/>
          <p14:tracePt t="31268" x="3160713" y="3062288"/>
          <p14:tracePt t="31290" x="3170238" y="3098800"/>
          <p14:tracePt t="31292" x="3179763" y="3133725"/>
          <p14:tracePt t="31313" x="3187700" y="3179763"/>
          <p14:tracePt t="31315" x="3187700" y="3205163"/>
          <p14:tracePt t="31336" x="3187700" y="3232150"/>
          <p14:tracePt t="31349" x="3197225" y="3330575"/>
          <p14:tracePt t="31366" x="3224213" y="3455988"/>
          <p14:tracePt t="31383" x="3224213" y="3500438"/>
          <p14:tracePt t="31403" x="3224213" y="3554413"/>
          <p14:tracePt t="31417" x="3232150" y="3633788"/>
          <p14:tracePt t="31433" x="3232150" y="3687763"/>
          <p14:tracePt t="31449" x="3232150" y="3714750"/>
          <p14:tracePt t="31470" x="3232150" y="3741738"/>
          <p14:tracePt t="31483" x="3232150" y="3813175"/>
          <p14:tracePt t="31500" x="3241675" y="3894138"/>
          <p14:tracePt t="31517" x="3251200" y="3965575"/>
          <p14:tracePt t="31533" x="3251200" y="4116388"/>
          <p14:tracePt t="31550" x="3268663" y="4187825"/>
          <p14:tracePt t="31567" x="3268663" y="4232275"/>
          <p14:tracePt t="31584" x="3268663" y="4268788"/>
          <p14:tracePt t="31600" x="3286125" y="4367213"/>
          <p14:tracePt t="31617" x="3286125" y="4446588"/>
          <p14:tracePt t="31634" x="3295650" y="4500563"/>
          <p14:tracePt t="31651" x="3303588" y="4545013"/>
          <p14:tracePt t="31667" x="3322638" y="4625975"/>
          <p14:tracePt t="31684" x="3340100" y="4751388"/>
          <p14:tracePt t="31701" x="3348038" y="4830763"/>
          <p14:tracePt t="31718" x="3357563" y="4902200"/>
          <p14:tracePt t="31734" x="3394075" y="5081588"/>
          <p14:tracePt t="31751" x="3429000" y="5180013"/>
          <p14:tracePt t="31768" x="3438525" y="5205413"/>
          <p14:tracePt t="31785" x="3446463" y="5224463"/>
          <p14:tracePt t="31802" x="3446463" y="5232400"/>
          <p14:tracePt t="31818" x="3455988" y="5232400"/>
          <p14:tracePt t="31835" x="3455988" y="5241925"/>
          <p14:tracePt t="31853" x="3465513" y="5241925"/>
          <p14:tracePt t="31922" x="3473450" y="5241925"/>
          <p14:tracePt t="31943" x="3490913" y="5241925"/>
          <p14:tracePt t="31944" x="3500438" y="5241925"/>
          <p14:tracePt t="31966" x="3509963" y="5241925"/>
          <p14:tracePt t="31988" x="3517900" y="5241925"/>
          <p14:tracePt t="31989" x="3527425" y="5232400"/>
          <p14:tracePt t="32010" x="3544888" y="5224463"/>
          <p14:tracePt t="32033" x="3571875" y="5205413"/>
          <p14:tracePt t="32036" x="3581400" y="5187950"/>
          <p14:tracePt t="32055" x="3598863" y="5160963"/>
          <p14:tracePt t="32069" x="3625850" y="5126038"/>
          <p14:tracePt t="32086" x="3633788" y="5081588"/>
          <p14:tracePt t="32103" x="3652838" y="5062538"/>
          <p14:tracePt t="32123" x="3660775" y="5045075"/>
          <p14:tracePt t="32137" x="3660775" y="5018088"/>
          <p14:tracePt t="32153" x="3660775" y="4983163"/>
          <p14:tracePt t="32170" x="3660775" y="4965700"/>
          <p14:tracePt t="32191" x="3660775" y="4938713"/>
          <p14:tracePt t="32204" x="3660775" y="4884738"/>
          <p14:tracePt t="32220" x="3660775" y="4867275"/>
          <p14:tracePt t="32238" x="3660775" y="4848225"/>
          <p14:tracePt t="32258" x="3660775" y="4840288"/>
          <p14:tracePt t="32271" x="3660775" y="4813300"/>
          <p14:tracePt t="32287" x="3660775" y="4795838"/>
          <p14:tracePt t="32304" x="3660775" y="4776788"/>
          <p14:tracePt t="32321" x="3643313" y="4732338"/>
          <p14:tracePt t="32338" x="3633788" y="4714875"/>
          <p14:tracePt t="32354" x="3616325" y="4697413"/>
          <p14:tracePt t="32371" x="3608388" y="4687888"/>
          <p14:tracePt t="32388" x="3544888" y="4633913"/>
          <p14:tracePt t="32405" x="3509963" y="4608513"/>
          <p14:tracePt t="32422" x="3490913" y="4608513"/>
          <p14:tracePt t="32438" x="3482975" y="4598988"/>
          <p14:tracePt t="32455" x="3473450" y="4589463"/>
          <p14:tracePt t="32472" x="3455988" y="4589463"/>
          <p14:tracePt t="32506" x="3446463" y="4589463"/>
          <p14:tracePt t="32507" x="3438525" y="4581525"/>
          <p14:tracePt t="32528" x="3419475" y="4572000"/>
          <p14:tracePt t="32539" x="3402013" y="4572000"/>
          <p14:tracePt t="32556" x="3375025" y="4572000"/>
          <p14:tracePt t="32573" x="3357563" y="4562475"/>
          <p14:tracePt t="32589" x="3330575" y="4562475"/>
          <p14:tracePt t="32606" x="3322638" y="4562475"/>
          <p14:tracePt t="32664" x="3313113" y="4562475"/>
          <p14:tracePt t="32685" x="3303588" y="4562475"/>
          <p14:tracePt t="32687" x="3286125" y="4562475"/>
          <p14:tracePt t="32731" x="3276600" y="4562475"/>
          <p14:tracePt t="32732" x="3268663" y="4562475"/>
          <p14:tracePt t="32754" x="3259138" y="4562475"/>
          <p14:tracePt t="32775" x="3241675" y="4562475"/>
          <p14:tracePt t="32776" x="3232150" y="4562475"/>
          <p14:tracePt t="32799" x="3224213" y="4572000"/>
          <p14:tracePt t="32820" x="3214688" y="4572000"/>
          <p14:tracePt t="32823" x="3197225" y="4581525"/>
          <p14:tracePt t="32843" x="3187700" y="4589463"/>
          <p14:tracePt t="32857" x="3143250" y="4589463"/>
          <p14:tracePt t="32874" x="3125788" y="4598988"/>
          <p14:tracePt t="32891" x="3108325" y="4616450"/>
          <p14:tracePt t="32910" x="3089275" y="4633913"/>
          <p14:tracePt t="32925" x="3071813" y="4643438"/>
          <p14:tracePt t="32945" x="3062288" y="4652963"/>
          <p14:tracePt t="32967" x="3044825" y="4652963"/>
          <p14:tracePt t="32974" x="3027363" y="4670425"/>
          <p14:tracePt t="32991" x="3017838" y="4679950"/>
          <p14:tracePt t="33013" x="3000375" y="4697413"/>
          <p14:tracePt t="33035" x="2990850" y="4705350"/>
          <p14:tracePt t="33056" x="2973388" y="4724400"/>
          <p14:tracePt t="33058" x="2965450" y="4732338"/>
          <p14:tracePt t="33079" x="2965450" y="4741863"/>
          <p14:tracePt t="33091" x="2955925" y="4759325"/>
          <p14:tracePt t="33108" x="2955925" y="4786313"/>
          <p14:tracePt t="33125" x="2946400" y="4795838"/>
          <p14:tracePt t="33142" x="2938463" y="4822825"/>
          <p14:tracePt t="33158" x="2928938" y="4848225"/>
          <p14:tracePt t="33175" x="2928938" y="4867275"/>
          <p14:tracePt t="33192" x="2919413" y="4884738"/>
          <p14:tracePt t="33209" x="2911475" y="4911725"/>
          <p14:tracePt t="33226" x="2911475" y="4929188"/>
          <p14:tracePt t="33242" x="2911475" y="4946650"/>
          <p14:tracePt t="33259" x="2911475" y="4956175"/>
          <p14:tracePt t="33276" x="2911475" y="4973638"/>
          <p14:tracePt t="33293" x="2919413" y="4983163"/>
          <p14:tracePt t="33309" x="2928938" y="4983163"/>
          <p14:tracePt t="33326" x="2928938" y="5000625"/>
          <p14:tracePt t="33343" x="2928938" y="5010150"/>
          <p14:tracePt t="33360" x="2938463" y="5018088"/>
          <p14:tracePt t="33376" x="2946400" y="5018088"/>
          <p14:tracePt t="33394" x="2955925" y="5027613"/>
          <p14:tracePt t="33410" x="2955925" y="5037138"/>
          <p14:tracePt t="33427" x="2955925" y="5045075"/>
          <p14:tracePt t="33443" x="2973388" y="5045075"/>
          <p14:tracePt t="33473" x="2982913" y="5054600"/>
          <p14:tracePt t="33477" x="2990850" y="5062538"/>
          <p14:tracePt t="33496" x="3009900" y="5062538"/>
          <p14:tracePt t="33510" x="3027363" y="5062538"/>
          <p14:tracePt t="33527" x="3054350" y="5081588"/>
          <p14:tracePt t="33544" x="3062288" y="5081588"/>
          <p14:tracePt t="33563" x="3081338" y="5081588"/>
          <p14:tracePt t="33577" x="3098800" y="5081588"/>
          <p14:tracePt t="33594" x="3116263" y="5081588"/>
          <p14:tracePt t="33630" x="3125788" y="5081588"/>
          <p14:tracePt t="33631" x="3133725" y="5081588"/>
          <p14:tracePt t="33653" x="3152775" y="5081588"/>
          <p14:tracePt t="33661" x="3160713" y="5062538"/>
          <p14:tracePt t="33788" x="3179763" y="5045075"/>
          <p14:tracePt t="33790" x="3197225" y="5018088"/>
          <p14:tracePt t="33810" x="3224213" y="4983163"/>
          <p14:tracePt t="33812" x="3251200" y="4929188"/>
          <p14:tracePt t="33833" x="3276600" y="4875213"/>
          <p14:tracePt t="33846" x="3313113" y="4786313"/>
          <p14:tracePt t="33862" x="3375025" y="4643438"/>
          <p14:tracePt t="33879" x="3394075" y="4589463"/>
          <p14:tracePt t="33896" x="3419475" y="4510088"/>
          <p14:tracePt t="33913" x="3429000" y="4483100"/>
          <p14:tracePt t="33929" x="3446463" y="4411663"/>
          <p14:tracePt t="33947" x="3455988" y="4375150"/>
          <p14:tracePt t="33963" x="3465513" y="4330700"/>
          <p14:tracePt t="33980" x="3482975" y="4295775"/>
          <p14:tracePt t="33996" x="3500438" y="4251325"/>
          <p14:tracePt t="34013" x="3536950" y="4152900"/>
          <p14:tracePt t="34030" x="3571875" y="4044950"/>
          <p14:tracePt t="34047" x="3581400" y="4000500"/>
          <p14:tracePt t="34063" x="3589338" y="3965575"/>
          <p14:tracePt t="34080" x="3616325" y="3857625"/>
          <p14:tracePt t="34097" x="3643313" y="3803650"/>
          <p14:tracePt t="34113" x="3679825" y="3697288"/>
          <p14:tracePt t="34130" x="3687763" y="3643313"/>
          <p14:tracePt t="34147" x="3705225" y="3589338"/>
          <p14:tracePt t="34164" x="3724275" y="3536950"/>
          <p14:tracePt t="34181" x="3751263" y="3438525"/>
          <p14:tracePt t="34198" x="3759200" y="3384550"/>
          <p14:tracePt t="34214" x="3776663" y="3276600"/>
          <p14:tracePt t="34231" x="3786188" y="3251200"/>
          <p14:tracePt t="34248" x="3795713" y="3214688"/>
          <p14:tracePt t="34264" x="3803650" y="3197225"/>
          <p14:tracePt t="34281" x="3803650" y="3160713"/>
          <p14:tracePt t="34298" x="3803650" y="3143250"/>
          <p14:tracePt t="34315" x="3813175" y="3125788"/>
          <p14:tracePt t="34331" x="3813175" y="3108325"/>
          <p14:tracePt t="34348" x="3813175" y="3098800"/>
          <p14:tracePt t="34384" x="3822700" y="3098800"/>
          <p14:tracePt t="34395" x="3822700" y="3089275"/>
          <p14:tracePt t="34406" x="3822700" y="3081338"/>
          <p14:tracePt t="34429" x="3822700" y="3071813"/>
          <p14:tracePt t="35390" x="3822700" y="3062288"/>
          <p14:tracePt t="35633" x="3830638" y="3062288"/>
          <p14:tracePt t="35734" x="3830638" y="3054350"/>
          <p14:tracePt t="35791" x="3830638" y="3044825"/>
          <p14:tracePt t="35792" x="3848100" y="3044825"/>
          <p14:tracePt t="35813" x="3857625" y="3044825"/>
          <p14:tracePt t="35823" x="3857625" y="3036888"/>
          <p14:tracePt t="35839" x="3867150" y="3036888"/>
          <p14:tracePt t="35914" x="3875088" y="3036888"/>
          <p14:tracePt t="35937" x="3884613" y="3036888"/>
          <p14:tracePt t="35948" x="3894138" y="3036888"/>
          <p14:tracePt t="35959" x="3902075" y="3036888"/>
          <p14:tracePt t="35982" x="3911600" y="3027363"/>
          <p14:tracePt t="36005" x="3919538" y="3027363"/>
          <p14:tracePt t="36027" x="3929063" y="3027363"/>
          <p14:tracePt t="36117" x="3946525" y="3017838"/>
          <p14:tracePt t="36161" x="3956050" y="3017838"/>
          <p14:tracePt t="36163" x="3965575" y="3017838"/>
          <p14:tracePt t="36184" x="3983038" y="3017838"/>
          <p14:tracePt t="36191" x="3983038" y="3009900"/>
          <p14:tracePt t="36724" x="3983038" y="3000375"/>
          <p14:tracePt t="37219" x="3990975" y="2990850"/>
          <p14:tracePt t="37221" x="3990975" y="2982913"/>
          <p14:tracePt t="37241" x="3990975" y="2973388"/>
          <p14:tracePt t="37246" x="3990975" y="2955925"/>
          <p14:tracePt t="37265" x="4000500" y="2928938"/>
          <p14:tracePt t="37280" x="4000500" y="2901950"/>
          <p14:tracePt t="37297" x="4010025" y="2857500"/>
          <p14:tracePt t="37314" x="4017963" y="2840038"/>
          <p14:tracePt t="37330" x="4017963" y="2795588"/>
          <p14:tracePt t="37347" x="4017963" y="2786063"/>
          <p14:tracePt t="37364" x="4017963" y="2759075"/>
          <p14:tracePt t="37381" x="4017963" y="2732088"/>
          <p14:tracePt t="37397" x="4017963" y="2714625"/>
          <p14:tracePt t="37414" x="4017963" y="2687638"/>
          <p14:tracePt t="37431" x="4017963" y="2643188"/>
          <p14:tracePt t="37448" x="4017963" y="2633663"/>
          <p14:tracePt t="37464" x="4017963" y="2625725"/>
          <p14:tracePt t="37481" x="4017963" y="2608263"/>
          <p14:tracePt t="37499" x="4017963" y="2581275"/>
          <p14:tracePt t="37515" x="4017963" y="2571750"/>
          <p14:tracePt t="37534" x="4017963" y="2562225"/>
          <p14:tracePt t="37548" x="4017963" y="2571750"/>
          <p14:tracePt t="37759" x="4017963" y="2598738"/>
          <p14:tracePt t="37770" x="4017963" y="2616200"/>
          <p14:tracePt t="37781" x="4017963" y="2633663"/>
          <p14:tracePt t="37793" x="4017963" y="2643188"/>
          <p14:tracePt t="37804" x="4017963" y="2660650"/>
          <p14:tracePt t="37816" x="4017963" y="2687638"/>
          <p14:tracePt t="37833" x="4017963" y="2732088"/>
          <p14:tracePt t="37850" x="4017963" y="2751138"/>
          <p14:tracePt t="37867" x="4017963" y="2803525"/>
          <p14:tracePt t="37883" x="4017963" y="2830513"/>
          <p14:tracePt t="37900" x="4017963" y="2874963"/>
          <p14:tracePt t="37917" x="4017963" y="2901950"/>
          <p14:tracePt t="37934" x="4017963" y="2919413"/>
          <p14:tracePt t="37950" x="4017963" y="2946400"/>
          <p14:tracePt t="37967" x="4017963" y="3000375"/>
          <p14:tracePt t="37984" x="4017963" y="3017838"/>
          <p14:tracePt t="38000" x="4017963" y="3027363"/>
          <p14:tracePt t="38018" x="4010025" y="3036888"/>
          <p14:tracePt t="38034" x="4000500" y="3054350"/>
          <p14:tracePt t="38051" x="4000500" y="3089275"/>
          <p14:tracePt t="38068" x="4000500" y="3108325"/>
          <p14:tracePt t="38084" x="4000500" y="3152775"/>
          <p14:tracePt t="38101" x="4000500" y="3187700"/>
          <p14:tracePt t="38118" x="3990975" y="3224213"/>
          <p14:tracePt t="38135" x="3990975" y="3241675"/>
          <p14:tracePt t="38151" x="3983038" y="3303588"/>
          <p14:tracePt t="38168" x="3973513" y="3340100"/>
          <p14:tracePt t="38185" x="3956050" y="3394075"/>
          <p14:tracePt t="38202" x="3956050" y="3419475"/>
          <p14:tracePt t="38218" x="3946525" y="3446463"/>
          <p14:tracePt t="38235" x="3946525" y="3455988"/>
          <p14:tracePt t="38252" x="3938588" y="3473450"/>
          <p14:tracePt t="38269" x="3938588" y="3482975"/>
          <p14:tracePt t="38285" x="3938588" y="3509963"/>
          <p14:tracePt t="38302" x="3938588" y="3517900"/>
          <p14:tracePt t="38319" x="3938588" y="3527425"/>
          <p14:tracePt t="38335" x="3938588" y="3536950"/>
          <p14:tracePt t="38353" x="3929063" y="3536950"/>
          <p14:tracePt t="38369" x="3919538" y="3544888"/>
          <p14:tracePt t="38547" x="3911600" y="3544888"/>
          <p14:tracePt t="38558" x="3902075" y="3544888"/>
          <p14:tracePt t="38603" x="3894138" y="3544888"/>
          <p14:tracePt t="38614" x="3884613" y="3544888"/>
          <p14:tracePt t="38637" x="3867150" y="3554413"/>
          <p14:tracePt t="38639" x="3857625" y="3562350"/>
          <p14:tracePt t="38654" x="3822700" y="3562350"/>
          <p14:tracePt t="38671" x="3795713" y="3562350"/>
          <p14:tracePt t="38688" x="3759200" y="3562350"/>
          <p14:tracePt t="38704" x="3741738" y="3562350"/>
          <p14:tracePt t="38721" x="3697288" y="3562350"/>
          <p14:tracePt t="38738" x="3687763" y="3562350"/>
          <p14:tracePt t="38755" x="3643313" y="3571875"/>
          <p14:tracePt t="38772" x="3598863" y="3571875"/>
          <p14:tracePt t="38788" x="3562350" y="3571875"/>
          <p14:tracePt t="38805" x="3500438" y="3571875"/>
          <p14:tracePt t="38821" x="3473450" y="3571875"/>
          <p14:tracePt t="38838" x="3438525" y="3571875"/>
          <p14:tracePt t="38855" x="3384550" y="3571875"/>
          <p14:tracePt t="38872" x="3357563" y="3571875"/>
          <p14:tracePt t="38888" x="3348038" y="3571875"/>
          <p14:tracePt t="38905" x="3348038" y="3581400"/>
          <p14:tracePt t="39053" x="3340100" y="3589338"/>
          <p14:tracePt t="39056" x="3330575" y="3598863"/>
          <p14:tracePt t="39076" x="3330575" y="3608388"/>
          <p14:tracePt t="39090" x="3330575" y="3670300"/>
          <p14:tracePt t="39106" x="3330575" y="3786188"/>
          <p14:tracePt t="39123" x="3330575" y="3848100"/>
          <p14:tracePt t="39140" x="3340100" y="3973513"/>
          <p14:tracePt t="39157" x="3348038" y="4054475"/>
          <p14:tracePt t="39173" x="3357563" y="4160838"/>
          <p14:tracePt t="39190" x="3357563" y="4205288"/>
          <p14:tracePt t="39207" x="3367088" y="4276725"/>
          <p14:tracePt t="39224" x="3367088" y="4303713"/>
          <p14:tracePt t="39244" x="3367088" y="4322763"/>
          <p14:tracePt t="39257" x="3367088" y="4375150"/>
          <p14:tracePt t="39274" x="3367088" y="4446588"/>
          <p14:tracePt t="39291" x="3367088" y="4473575"/>
          <p14:tracePt t="39312" x="3367088" y="4500563"/>
          <p14:tracePt t="39324" x="3367088" y="4545013"/>
          <p14:tracePt t="39341" x="3367088" y="4581525"/>
          <p14:tracePt t="39358" x="3375025" y="4589463"/>
          <p14:tracePt t="39379" x="3384550" y="4608513"/>
          <p14:tracePt t="39391" x="3384550" y="4625975"/>
          <p14:tracePt t="39408" x="3384550" y="4633913"/>
          <p14:tracePt t="39425" x="3384550" y="4643438"/>
          <p14:tracePt t="39441" x="3384550" y="4652963"/>
          <p14:tracePt t="39458" x="3384550" y="4660900"/>
          <p14:tracePt t="39476" x="3384550" y="4679950"/>
          <p14:tracePt t="39493" x="3384550" y="4697413"/>
          <p14:tracePt t="39509" x="3384550" y="4741863"/>
          <p14:tracePt t="39527" x="3384550" y="4795838"/>
          <p14:tracePt t="39543" x="3384550" y="4813300"/>
          <p14:tracePt t="39560" x="3384550" y="4830763"/>
          <p14:tracePt t="39576" x="3384550" y="4867275"/>
          <p14:tracePt t="39593" x="3384550" y="4884738"/>
          <p14:tracePt t="39610" x="3384550" y="4894263"/>
          <p14:tracePt t="39629" x="3384550" y="4902200"/>
          <p14:tracePt t="39663" x="3384550" y="4884738"/>
          <p14:tracePt t="39999" x="3411538" y="4822825"/>
          <p14:tracePt t="40013" x="3438525" y="4741863"/>
          <p14:tracePt t="40022" x="3509963" y="4643438"/>
          <p14:tracePt t="40044" x="3581400" y="4537075"/>
          <p14:tracePt t="40045" x="3643313" y="4438650"/>
          <p14:tracePt t="40066" x="3705225" y="4330700"/>
          <p14:tracePt t="40079" x="3902075" y="4010025"/>
          <p14:tracePt t="40096" x="4152900" y="3652838"/>
          <p14:tracePt t="40113" x="4259263" y="3517900"/>
          <p14:tracePt t="40134" x="4367213" y="3384550"/>
          <p14:tracePt t="40146" x="4527550" y="3251200"/>
          <p14:tracePt t="40163" x="4562475" y="3214688"/>
          <p14:tracePt t="40179" x="4589463" y="3179763"/>
          <p14:tracePt t="40196" x="4687888" y="3071813"/>
          <p14:tracePt t="40213" x="4732338" y="3036888"/>
          <p14:tracePt t="40235" x="4857750" y="2938463"/>
          <p14:tracePt t="40247" x="4894263" y="2911475"/>
          <p14:tracePt t="40269" x="4938713" y="2884488"/>
          <p14:tracePt t="40280" x="5027613" y="2840038"/>
          <p14:tracePt t="40297" x="5054600" y="2822575"/>
          <p14:tracePt t="40314" x="5081588" y="2803525"/>
          <p14:tracePt t="40330" x="5126038" y="2768600"/>
          <p14:tracePt t="40347" x="5187950" y="2714625"/>
          <p14:tracePt t="40364" x="5205413" y="2705100"/>
          <p14:tracePt t="40381" x="5214938" y="2687638"/>
          <p14:tracePt t="40397" x="5224463" y="2687638"/>
          <p14:tracePt t="40414" x="5241925" y="2687638"/>
          <p14:tracePt t="40460" x="5251450" y="2687638"/>
          <p14:tracePt t="40462" x="5251450" y="2679700"/>
          <p14:tracePt t="40483" x="5251450" y="2670175"/>
          <p14:tracePt t="40505" x="5251450" y="2660650"/>
          <p14:tracePt t="40516" x="5251450" y="2643188"/>
          <p14:tracePt t="40527" x="5232400" y="2625725"/>
          <p14:tracePt t="40539" x="5197475" y="2598738"/>
          <p14:tracePt t="40550" x="5180013" y="2598738"/>
          <p14:tracePt t="40565" x="5153025" y="2589213"/>
          <p14:tracePt t="40581" x="5116513" y="2571750"/>
          <p14:tracePt t="40599" x="5072063" y="2562225"/>
          <p14:tracePt t="40615" x="4946650" y="2544763"/>
          <p14:tracePt t="40632" x="4867275" y="2536825"/>
          <p14:tracePt t="40649" x="4741863" y="2536825"/>
          <p14:tracePt t="40665" x="4705350" y="2536825"/>
          <p14:tracePt t="40682" x="4660900" y="2536825"/>
          <p14:tracePt t="40699" x="4643438" y="2536825"/>
          <p14:tracePt t="40716" x="4625975" y="2544763"/>
          <p14:tracePt t="40732" x="4581525" y="2554288"/>
          <p14:tracePt t="40749" x="4527550" y="2562225"/>
          <p14:tracePt t="40766" x="4500563" y="2571750"/>
          <p14:tracePt t="40783" x="4473575" y="2633663"/>
          <p14:tracePt t="40799" x="4446588" y="2670175"/>
          <p14:tracePt t="40816" x="4419600" y="2732088"/>
          <p14:tracePt t="40833" x="4411663" y="2741613"/>
          <p14:tracePt t="40850" x="4394200" y="2822575"/>
          <p14:tracePt t="40867" x="4394200" y="2857500"/>
          <p14:tracePt t="40883" x="4394200" y="2946400"/>
          <p14:tracePt t="40900" x="4402138" y="3000375"/>
          <p14:tracePt t="40917" x="4438650" y="3054350"/>
          <p14:tracePt t="40934" x="4438650" y="3071813"/>
          <p14:tracePt t="40950" x="4456113" y="3098800"/>
          <p14:tracePt t="40967" x="4456113" y="3108325"/>
          <p14:tracePt t="40984" x="4473575" y="3133725"/>
          <p14:tracePt t="41001" x="4483100" y="3143250"/>
          <p14:tracePt t="41022" x="4483100" y="3152775"/>
          <p14:tracePt t="41034" x="4491038" y="3152775"/>
          <p14:tracePt t="41051" x="4500563" y="3160713"/>
          <p14:tracePt t="41068" x="4510088" y="3170238"/>
          <p14:tracePt t="41085" x="4518025" y="3179763"/>
          <p14:tracePt t="41101" x="4527550" y="3187700"/>
          <p14:tracePt t="41118" x="4537075" y="3187700"/>
          <p14:tracePt t="41135" x="4545013" y="3197225"/>
          <p14:tracePt t="41151" x="4589463" y="3205163"/>
          <p14:tracePt t="41168" x="4598988" y="3205163"/>
          <p14:tracePt t="41271" x="4598988" y="3214688"/>
          <p14:tracePt t="41360" x="4598988" y="3224213"/>
          <p14:tracePt t="41362" x="4608513" y="3232150"/>
          <p14:tracePt t="41384" x="4616450" y="3251200"/>
          <p14:tracePt t="41405" x="4616450" y="3268663"/>
          <p14:tracePt t="41407" x="4643438" y="3348038"/>
          <p14:tracePt t="41427" x="4679950" y="3438525"/>
          <p14:tracePt t="41436" x="4697413" y="3608388"/>
          <p14:tracePt t="41453" x="4705350" y="3633788"/>
          <p14:tracePt t="41484" x="4705350" y="3660775"/>
          <p14:tracePt t="41486" x="4705350" y="3732213"/>
          <p14:tracePt t="41506" x="4705350" y="3751263"/>
          <p14:tracePt t="41520" x="4705350" y="3768725"/>
          <p14:tracePt t="41537" x="4705350" y="3795713"/>
          <p14:tracePt t="41553" x="4705350" y="3803650"/>
          <p14:tracePt t="41574" x="4705350" y="3830638"/>
          <p14:tracePt t="41587" x="4705350" y="3902075"/>
          <p14:tracePt t="41604" x="4714875" y="3965575"/>
          <p14:tracePt t="41621" x="4724400" y="3990975"/>
          <p14:tracePt t="41641" x="4724400" y="4000500"/>
          <p14:tracePt t="41654" x="4724400" y="4037013"/>
          <p14:tracePt t="41671" x="4724400" y="4071938"/>
          <p14:tracePt t="41687" x="4724400" y="4089400"/>
          <p14:tracePt t="41709" x="4732338" y="4133850"/>
          <p14:tracePt t="41721" x="4751388" y="4197350"/>
          <p14:tracePt t="41738" x="4751388" y="4224338"/>
          <p14:tracePt t="41754" x="4759325" y="4259263"/>
          <p14:tracePt t="41771" x="4776788" y="4313238"/>
          <p14:tracePt t="41788" x="4776788" y="4348163"/>
          <p14:tracePt t="41805" x="4776788" y="4367213"/>
          <p14:tracePt t="41821" x="4786313" y="4375150"/>
          <p14:tracePt t="41838" x="4795838" y="4411663"/>
          <p14:tracePt t="41855" x="4795838" y="4438650"/>
          <p14:tracePt t="41872" x="4803775" y="4438650"/>
          <p14:tracePt t="41889" x="4803775" y="4446588"/>
          <p14:tracePt t="41905" x="4813300" y="4456113"/>
          <p14:tracePt t="41945" x="4822825" y="4456113"/>
          <p14:tracePt t="42035" x="4840288" y="4456113"/>
          <p14:tracePt t="42080" x="4867275" y="4456113"/>
          <p14:tracePt t="42091" x="4875213" y="4456113"/>
          <p14:tracePt t="42102" x="4884738" y="4456113"/>
          <p14:tracePt t="42114" x="4894263" y="4456113"/>
          <p14:tracePt t="42125" x="4894263" y="4446588"/>
          <p14:tracePt t="42159" x="4894263" y="4438650"/>
          <p14:tracePt t="42181" x="4894263" y="4429125"/>
          <p14:tracePt t="42193" x="4894263" y="4411663"/>
          <p14:tracePt t="42215" x="4894263" y="4394200"/>
          <p14:tracePt t="42226" x="4884738" y="4357688"/>
          <p14:tracePt t="42238" x="4857750" y="4330700"/>
          <p14:tracePt t="42249" x="4813300" y="4313238"/>
          <p14:tracePt t="42260" x="4776788" y="4295775"/>
          <p14:tracePt t="42283" x="4732338" y="4276725"/>
          <p14:tracePt t="42290" x="4697413" y="4259263"/>
          <p14:tracePt t="42307" x="4670425" y="4251325"/>
          <p14:tracePt t="42324" x="4625975" y="4251325"/>
          <p14:tracePt t="42341" x="4598988" y="4251325"/>
          <p14:tracePt t="42361" x="4572000" y="4251325"/>
          <p14:tracePt t="42374" x="4473575" y="4259263"/>
          <p14:tracePt t="42391" x="4446588" y="4268788"/>
          <p14:tracePt t="42408" x="4438650" y="4268788"/>
          <p14:tracePt t="42430" x="4429125" y="4268788"/>
          <p14:tracePt t="42452" x="4419600" y="4268788"/>
          <p14:tracePt t="42475" x="4411663" y="4276725"/>
          <p14:tracePt t="42496" x="4402138" y="4276725"/>
          <p14:tracePt t="42519" x="4384675" y="4295775"/>
          <p14:tracePt t="42541" x="4375150" y="4322763"/>
          <p14:tracePt t="42552" x="4367213" y="4330700"/>
          <p14:tracePt t="42565" x="4357688" y="4340225"/>
          <p14:tracePt t="42575" x="4357688" y="4357688"/>
          <p14:tracePt t="42592" x="4357688" y="4375150"/>
          <p14:tracePt t="42609" x="4357688" y="4384675"/>
          <p14:tracePt t="42631" x="4357688" y="4402138"/>
          <p14:tracePt t="42643" x="4357688" y="4411663"/>
          <p14:tracePt t="42659" x="4357688" y="4438650"/>
          <p14:tracePt t="42676" x="4357688" y="4446588"/>
          <p14:tracePt t="42693" x="4357688" y="4456113"/>
          <p14:tracePt t="42709" x="4357688" y="4473575"/>
          <p14:tracePt t="42726" x="4357688" y="4491038"/>
          <p14:tracePt t="42743" x="4357688" y="4518025"/>
          <p14:tracePt t="42760" x="4367213" y="4527550"/>
          <p14:tracePt t="42777" x="4367213" y="4537075"/>
          <p14:tracePt t="42793" x="4375150" y="4537075"/>
          <p14:tracePt t="42810" x="4394200" y="4562475"/>
          <p14:tracePt t="42827" x="4411663" y="4572000"/>
          <p14:tracePt t="42843" x="4419600" y="4589463"/>
          <p14:tracePt t="42860" x="4438650" y="4598988"/>
          <p14:tracePt t="42877" x="4473575" y="4625975"/>
          <p14:tracePt t="42894" x="4483100" y="4633913"/>
          <p14:tracePt t="42912" x="4500563" y="4652963"/>
          <p14:tracePt t="42927" x="4510088" y="4660900"/>
          <p14:tracePt t="42944" x="4554538" y="4670425"/>
          <p14:tracePt t="42961" x="4581525" y="4679950"/>
          <p14:tracePt t="42977" x="4643438" y="4705350"/>
          <p14:tracePt t="42994" x="4705350" y="4724400"/>
          <p14:tracePt t="43014" x="4768850" y="4741863"/>
          <p14:tracePt t="43028" x="4848225" y="4759325"/>
          <p14:tracePt t="43045" x="4857750" y="4759325"/>
          <p14:tracePt t="43061" x="4867275" y="4768850"/>
          <p14:tracePt t="43081" x="4884738" y="4768850"/>
          <p14:tracePt t="43126" x="4902200" y="4768850"/>
          <p14:tracePt t="43128" x="4919663" y="4768850"/>
          <p14:tracePt t="43149" x="4929188" y="4768850"/>
          <p14:tracePt t="43162" x="4956175" y="4768850"/>
          <p14:tracePt t="43179" x="5010150" y="4768850"/>
          <p14:tracePt t="43196" x="5027613" y="4759325"/>
          <p14:tracePt t="43216" x="5045075" y="4751388"/>
          <p14:tracePt t="43229" x="5108575" y="4751388"/>
          <p14:tracePt t="43246" x="5126038" y="4741863"/>
          <p14:tracePt t="43262" x="5133975" y="4724400"/>
          <p14:tracePt t="43284" x="5143500" y="4697413"/>
          <p14:tracePt t="43296" x="5153025" y="4643438"/>
          <p14:tracePt t="43313" x="5153025" y="4633913"/>
          <p14:tracePt t="43329" x="5153025" y="4616450"/>
          <p14:tracePt t="43346" x="5153025" y="4562475"/>
          <p14:tracePt t="43363" x="5153025" y="4545013"/>
          <p14:tracePt t="43380" x="5153025" y="4510088"/>
          <p14:tracePt t="43396" x="5133975" y="4483100"/>
          <p14:tracePt t="43413" x="5126038" y="4456113"/>
          <p14:tracePt t="43430" x="5099050" y="4419600"/>
          <p14:tracePt t="43447" x="5089525" y="4411663"/>
          <p14:tracePt t="43464" x="5081588" y="4402138"/>
          <p14:tracePt t="43480" x="5062538" y="4384675"/>
          <p14:tracePt t="43497" x="5054600" y="4384675"/>
          <p14:tracePt t="43514" x="5045075" y="4367213"/>
          <p14:tracePt t="43531" x="5037138" y="4357688"/>
          <p14:tracePt t="43547" x="5018088" y="4357688"/>
          <p14:tracePt t="43564" x="4991100" y="4348163"/>
          <p14:tracePt t="43582" x="4973638" y="4340225"/>
          <p14:tracePt t="43599" x="4946650" y="4330700"/>
          <p14:tracePt t="43614" x="4929188" y="4330700"/>
          <p14:tracePt t="43631" x="4884738" y="4322763"/>
          <p14:tracePt t="43648" x="4875213" y="4313238"/>
          <p14:tracePt t="43666" x="4857750" y="4303713"/>
          <p14:tracePt t="43681" x="4822825" y="4303713"/>
          <p14:tracePt t="43698" x="4795838" y="4295775"/>
          <p14:tracePt t="43715" x="4786313" y="4295775"/>
          <p14:tracePt t="43735" x="4776788" y="4295775"/>
          <p14:tracePt t="43779" x="4759325" y="4295775"/>
          <p14:tracePt t="43801" x="4741863" y="4295775"/>
          <p14:tracePt t="43802" x="4705350" y="4303713"/>
          <p14:tracePt t="43824" x="4679950" y="4313238"/>
          <p14:tracePt t="43832" x="4625975" y="4340225"/>
          <p14:tracePt t="43849" x="4598988" y="4348163"/>
          <p14:tracePt t="43869" x="4581525" y="4357688"/>
          <p14:tracePt t="43882" x="4545013" y="4367213"/>
          <p14:tracePt t="43899" x="4500563" y="4394200"/>
          <p14:tracePt t="43916" x="4491038" y="4402138"/>
          <p14:tracePt t="43936" x="4473575" y="4411663"/>
          <p14:tracePt t="43949" x="4465638" y="4419600"/>
          <p14:tracePt t="43966" x="4456113" y="4456113"/>
          <p14:tracePt t="43983" x="4446588" y="4465638"/>
          <p14:tracePt t="44004" x="4438650" y="4465638"/>
          <p14:tracePt t="44017" x="4429125" y="4491038"/>
          <p14:tracePt t="44033" x="4429125" y="4518025"/>
          <p14:tracePt t="44050" x="4429125" y="4527550"/>
          <p14:tracePt t="44095" x="4429125" y="4537075"/>
          <p14:tracePt t="44117" x="4429125" y="4545013"/>
          <p14:tracePt t="44161" x="4429125" y="4554538"/>
          <p14:tracePt t="44162" x="4429125" y="4562475"/>
          <p14:tracePt t="44184" x="4429125" y="4572000"/>
          <p14:tracePt t="44185" x="4429125" y="4581525"/>
          <p14:tracePt t="44206" x="4429125" y="4589463"/>
          <p14:tracePt t="44217" x="4429125" y="4598988"/>
          <p14:tracePt t="44234" x="4438650" y="4616450"/>
          <p14:tracePt t="44273" x="4446588" y="4625975"/>
          <p14:tracePt t="44275" x="4456113" y="4633913"/>
          <p14:tracePt t="44296" x="4465638" y="4633913"/>
          <p14:tracePt t="44301" x="4473575" y="4633913"/>
          <p14:tracePt t="44342" x="4483100" y="4633913"/>
          <p14:tracePt t="44343" x="4491038" y="4633913"/>
          <p14:tracePt t="44387" x="4500563" y="4633913"/>
          <p14:tracePt t="44388" x="4518025" y="4633913"/>
          <p14:tracePt t="44409" x="4537075" y="4633913"/>
          <p14:tracePt t="44419" x="4581525" y="4633913"/>
          <p14:tracePt t="44435" x="4589463" y="4633913"/>
          <p14:tracePt t="44454" x="4598988" y="4633913"/>
          <p14:tracePt t="44469" x="4643438" y="4633913"/>
          <p14:tracePt t="44486" x="4724400" y="4598988"/>
          <p14:tracePt t="44503" x="4751388" y="4589463"/>
          <p14:tracePt t="44522" x="4786313" y="4572000"/>
          <p14:tracePt t="44536" x="4813300" y="4554538"/>
          <p14:tracePt t="44553" x="4911725" y="4491038"/>
          <p14:tracePt t="44570" x="4919663" y="4483100"/>
          <p14:tracePt t="44589" x="4929188" y="4465638"/>
          <p14:tracePt t="44603" x="4929188" y="4456113"/>
          <p14:tracePt t="44619" x="4946650" y="4429125"/>
          <p14:tracePt t="44636" x="4946650" y="4419600"/>
          <p14:tracePt t="44679" x="4946650" y="4411663"/>
          <p14:tracePt t="44680" x="4946650" y="4394200"/>
          <p14:tracePt t="44724" x="4946650" y="4384675"/>
          <p14:tracePt t="44735" x="4929188" y="4384675"/>
          <p14:tracePt t="45129" x="4902200" y="4384675"/>
          <p14:tracePt t="45140" x="4822825" y="4384675"/>
          <p14:tracePt t="45151" x="4724400" y="4394200"/>
          <p14:tracePt t="45162" x="4572000" y="4402138"/>
          <p14:tracePt t="45174" x="4411663" y="4419600"/>
          <p14:tracePt t="45189" x="4062413" y="4419600"/>
          <p14:tracePt t="45206" x="3411538" y="4394200"/>
          <p14:tracePt t="45223" x="3108325" y="4367213"/>
          <p14:tracePt t="45239" x="2776538" y="4322763"/>
          <p14:tracePt t="45256" x="2652713" y="4286250"/>
          <p14:tracePt t="45275" x="2527300" y="4259263"/>
          <p14:tracePt t="45290" x="2401888" y="4224338"/>
          <p14:tracePt t="45306" x="2197100" y="4143375"/>
          <p14:tracePt t="45323" x="2152650" y="4116388"/>
          <p14:tracePt t="45343" x="2116138" y="4089400"/>
          <p14:tracePt t="45356" x="2044700" y="4017963"/>
          <p14:tracePt t="45373" x="1982788" y="3973513"/>
          <p14:tracePt t="45390" x="1955800" y="3938588"/>
          <p14:tracePt t="45410" x="1938338" y="3911600"/>
          <p14:tracePt t="45423" x="1866900" y="3822700"/>
          <p14:tracePt t="45440" x="1751013" y="3705225"/>
          <p14:tracePt t="45457" x="1741488" y="3687763"/>
          <p14:tracePt t="45477" x="1724025" y="3670300"/>
          <p14:tracePt t="45491" x="1679575" y="3608388"/>
          <p14:tracePt t="45507" x="1643063" y="3562350"/>
          <p14:tracePt t="45524" x="1608138" y="3517900"/>
          <p14:tracePt t="45541" x="1562100" y="3455988"/>
          <p14:tracePt t="45558" x="1544638" y="3402013"/>
          <p14:tracePt t="45574" x="1517650" y="3340100"/>
          <p14:tracePt t="45591" x="1509713" y="3322638"/>
          <p14:tracePt t="45609" x="1509713" y="3303588"/>
          <p14:tracePt t="45625" x="1509713" y="3313113"/>
          <p14:tracePt t="45938" x="1509713" y="3330575"/>
          <p14:tracePt t="45950" x="1500188" y="3340100"/>
          <p14:tracePt t="45961" x="1490663" y="3348038"/>
          <p14:tracePt t="45972" x="1490663" y="3367088"/>
          <p14:tracePt t="45983" x="1490663" y="3375025"/>
          <p14:tracePt t="45995" x="1490663" y="3394075"/>
          <p14:tracePt t="46010" x="1490663" y="3402013"/>
          <p14:tracePt t="46029" x="1490663" y="3411538"/>
          <p14:tracePt t="46051" x="1490663" y="3419475"/>
          <p14:tracePt t="46108" x="1490663" y="3429000"/>
          <p14:tracePt t="46118" x="1490663" y="3438525"/>
          <p14:tracePt t="46130" x="1490663" y="3446463"/>
          <p14:tracePt t="46144" x="1490663" y="3455988"/>
          <p14:tracePt t="46254" x="1490663" y="3465513"/>
          <p14:tracePt t="46366" x="1500188" y="3465513"/>
          <p14:tracePt t="46389" x="1517650" y="3465513"/>
          <p14:tracePt t="46422" x="1527175" y="3455988"/>
          <p14:tracePt t="46434" x="1536700" y="3455988"/>
          <p14:tracePt t="46445" x="1544638" y="3455988"/>
          <p14:tracePt t="46467" x="1562100" y="3455988"/>
          <p14:tracePt t="46479" x="1571625" y="3455988"/>
          <p14:tracePt t="46490" x="1581150" y="3446463"/>
          <p14:tracePt t="46501" x="1608138" y="3446463"/>
          <p14:tracePt t="46513" x="1625600" y="3446463"/>
          <p14:tracePt t="46529" x="1660525" y="3438525"/>
          <p14:tracePt t="46546" x="1679575" y="3438525"/>
          <p14:tracePt t="46563" x="1697038" y="3438525"/>
          <p14:tracePt t="46580" x="1714500" y="3438525"/>
          <p14:tracePt t="46596" x="1724025" y="3438525"/>
          <p14:tracePt t="46625" x="1731963" y="3438525"/>
          <p14:tracePt t="46636" x="1751013" y="3438525"/>
          <p14:tracePt t="46647" x="1758950" y="3438525"/>
          <p14:tracePt t="46663" x="1785938" y="3429000"/>
          <p14:tracePt t="46680" x="1822450" y="3419475"/>
          <p14:tracePt t="46697" x="1839913" y="3419475"/>
          <p14:tracePt t="46714" x="1857375" y="3419475"/>
          <p14:tracePt t="46731" x="1884363" y="3419475"/>
          <p14:tracePt t="46749" x="1901825" y="3419475"/>
          <p14:tracePt t="46764" x="2017713" y="3419475"/>
          <p14:tracePt t="46781" x="2143125" y="3419475"/>
          <p14:tracePt t="46797" x="2160588" y="3419475"/>
          <p14:tracePt t="46816" x="2179638" y="3419475"/>
          <p14:tracePt t="46831" x="2187575" y="3419475"/>
          <p14:tracePt t="46861" x="2197100" y="3419475"/>
          <p14:tracePt t="46884" x="2214563" y="3419475"/>
          <p14:tracePt t="46885" x="2224088" y="3419475"/>
          <p14:tracePt t="46906" x="2232025" y="3419475"/>
          <p14:tracePt t="46915" x="2276475" y="3419475"/>
          <p14:tracePt t="46932" x="2303463" y="3419475"/>
          <p14:tracePt t="46951" x="2330450" y="3419475"/>
          <p14:tracePt t="46965" x="2366963" y="3419475"/>
          <p14:tracePt t="46982" x="2393950" y="3419475"/>
          <p14:tracePt t="46999" x="2401888" y="3419475"/>
          <p14:tracePt t="47020" x="2411413" y="3419475"/>
          <p14:tracePt t="47041" x="2428875" y="3419475"/>
          <p14:tracePt t="47049" x="2438400" y="3419475"/>
          <p14:tracePt t="47065" x="2446338" y="3419475"/>
          <p14:tracePt t="47086" x="2455863" y="3419475"/>
          <p14:tracePt t="47099" x="2473325" y="3446463"/>
          <p14:tracePt t="47851" x="2482850" y="3473450"/>
          <p14:tracePt t="47853" x="2509838" y="3527425"/>
          <p14:tracePt t="47874" x="2536825" y="3581400"/>
          <p14:tracePt t="47886" x="2598738" y="3697288"/>
          <p14:tracePt t="47903" x="2625725" y="3732213"/>
          <p14:tracePt t="47920" x="2625725" y="3741738"/>
          <p14:tracePt t="47941" x="2625725" y="3751263"/>
          <p14:tracePt t="47986" x="2633663" y="3759200"/>
          <p14:tracePt t="47988" x="2633663" y="3768725"/>
          <p14:tracePt t="48010" x="2643188" y="3776663"/>
          <p14:tracePt t="48032" x="2652713" y="3786188"/>
          <p14:tracePt t="48054" x="2652713" y="3803650"/>
          <p14:tracePt t="48055" x="2660650" y="3830638"/>
          <p14:tracePt t="48076" x="2670175" y="3857625"/>
          <p14:tracePt t="48088" x="2679700" y="3884613"/>
          <p14:tracePt t="48105" x="2697163" y="3894138"/>
          <p14:tracePt t="48121" x="2705100" y="3911600"/>
          <p14:tracePt t="48139" x="2732088" y="3938588"/>
          <p14:tracePt t="48155" x="2751138" y="3965575"/>
          <p14:tracePt t="48171" x="2776538" y="4010025"/>
          <p14:tracePt t="48188" x="2795588" y="4017963"/>
          <p14:tracePt t="48205" x="2795588" y="4027488"/>
          <p14:tracePt t="48222" x="2803525" y="4027488"/>
          <p14:tracePt t="48246" x="2803525" y="4037013"/>
          <p14:tracePt t="48267" x="2813050" y="4044950"/>
          <p14:tracePt t="48272" x="2822575" y="4044950"/>
          <p14:tracePt t="48290" x="2822575" y="4054475"/>
          <p14:tracePt t="48305" x="2830513" y="4062413"/>
          <p14:tracePt t="48322" x="2857500" y="4071938"/>
          <p14:tracePt t="48339" x="2867025" y="4081463"/>
          <p14:tracePt t="48357" x="2884488" y="4089400"/>
          <p14:tracePt t="48372" x="2919413" y="4089400"/>
          <p14:tracePt t="48389" x="3036888" y="4089400"/>
          <p14:tracePt t="48406" x="3089275" y="4089400"/>
          <p14:tracePt t="48425" x="3133725" y="4089400"/>
          <p14:tracePt t="48439" x="3241675" y="4062413"/>
          <p14:tracePt t="48456" x="3303588" y="4044950"/>
          <p14:tracePt t="48473" x="3340100" y="4010025"/>
          <p14:tracePt t="48493" x="3384550" y="3973513"/>
          <p14:tracePt t="48506" x="3446463" y="3946525"/>
          <p14:tracePt t="48524" x="3490913" y="3911600"/>
          <p14:tracePt t="48549" x="3536950" y="3875088"/>
          <p14:tracePt t="48557" x="3571875" y="3822700"/>
          <p14:tracePt t="48573" x="3581400" y="3803650"/>
          <p14:tracePt t="48590" x="3581400" y="3795713"/>
          <p14:tracePt t="48607" x="3589338" y="3786188"/>
          <p14:tracePt t="48639" x="3598863" y="3786188"/>
          <p14:tracePt t="48650" x="3616325" y="3768725"/>
          <p14:tracePt t="48657" x="3652838" y="3759200"/>
          <p14:tracePt t="48674" x="3732213" y="3705225"/>
          <p14:tracePt t="48691" x="3822700" y="3652838"/>
          <p14:tracePt t="48707" x="3848100" y="3625850"/>
          <p14:tracePt t="48730" x="3867150" y="3589338"/>
          <p14:tracePt t="48741" x="3902075" y="3482975"/>
          <p14:tracePt t="48758" x="3911600" y="3419475"/>
          <p14:tracePt t="48775" x="3919538" y="3357563"/>
          <p14:tracePt t="48791" x="3938588" y="3214688"/>
          <p14:tracePt t="48808" x="3938588" y="3133725"/>
          <p14:tracePt t="48825" x="3938588" y="3108325"/>
          <p14:tracePt t="48825" x="3938588" y="3081338"/>
          <p14:tracePt t="48843" x="3938588" y="3054350"/>
          <p14:tracePt t="48864" x="3938588" y="3027363"/>
          <p14:tracePt t="48875" x="3938588" y="2973388"/>
          <p14:tracePt t="48892" x="3938588" y="2938463"/>
          <p14:tracePt t="48909" x="3938588" y="2894013"/>
          <p14:tracePt t="48926" x="3938588" y="2867025"/>
          <p14:tracePt t="48942" x="3938588" y="2795588"/>
          <p14:tracePt t="48959" x="3938588" y="2786063"/>
          <p14:tracePt t="48976" x="3938588" y="2768600"/>
          <p14:tracePt t="48992" x="3938588" y="2741613"/>
          <p14:tracePt t="49009" x="3938588" y="2705100"/>
          <p14:tracePt t="49026" x="3938588" y="2687638"/>
          <p14:tracePt t="49042" x="3938588" y="2652713"/>
          <p14:tracePt t="49059" x="3938588" y="2643188"/>
          <p14:tracePt t="49076" x="3938588" y="2652713"/>
          <p14:tracePt t="49235" x="3929063" y="2705100"/>
          <p14:tracePt t="49246" x="3919538" y="2751138"/>
          <p14:tracePt t="49257" x="3911600" y="2803525"/>
          <p14:tracePt t="49269" x="3902075" y="2857500"/>
          <p14:tracePt t="49280" x="3894138" y="2911475"/>
          <p14:tracePt t="49294" x="3884613" y="2955925"/>
          <p14:tracePt t="49310" x="3884613" y="3054350"/>
          <p14:tracePt t="49327" x="3884613" y="3098800"/>
          <p14:tracePt t="49344" x="3884613" y="3133725"/>
          <p14:tracePt t="49361" x="3884613" y="3205163"/>
          <p14:tracePt t="49378" x="3867150" y="3313113"/>
          <p14:tracePt t="49394" x="3867150" y="3330575"/>
          <p14:tracePt t="49415" x="3867150" y="3348038"/>
          <p14:tracePt t="49428" x="3867150" y="3394075"/>
          <p14:tracePt t="49445" x="3857625" y="3411538"/>
          <p14:tracePt t="49462" x="3857625" y="3429000"/>
          <p14:tracePt t="49482" x="3857625" y="3438525"/>
          <p14:tracePt t="49495" x="3857625" y="3465513"/>
          <p14:tracePt t="49512" x="3857625" y="3509963"/>
          <p14:tracePt t="49529" x="3857625" y="3536950"/>
          <p14:tracePt t="49545" x="3857625" y="3589338"/>
          <p14:tracePt t="49562" x="3857625" y="3608388"/>
          <p14:tracePt t="49579" x="3857625" y="3633788"/>
          <p14:tracePt t="49595" x="3857625" y="3652838"/>
          <p14:tracePt t="49612" x="3857625" y="3660775"/>
          <p14:tracePt t="49651" x="3848100" y="3660775"/>
          <p14:tracePt t="49775" x="3830638" y="3660775"/>
          <p14:tracePt t="49786" x="3803650" y="3670300"/>
          <p14:tracePt t="49797" x="3776663" y="3670300"/>
          <p14:tracePt t="49809" x="3724275" y="3670300"/>
          <p14:tracePt t="49820" x="3679825" y="3670300"/>
          <p14:tracePt t="49831" x="3616325" y="3670300"/>
          <p14:tracePt t="49847" x="3554413" y="3660775"/>
          <p14:tracePt t="49863" x="3446463" y="3643313"/>
          <p14:tracePt t="49880" x="3429000" y="3643313"/>
          <p14:tracePt t="49897" x="3402013" y="3643313"/>
          <p14:tracePt t="49914" x="3402013" y="3633788"/>
          <p14:tracePt t="49930" x="3348038" y="3633788"/>
          <p14:tracePt t="49947" x="3322638" y="3633788"/>
          <p14:tracePt t="49964" x="3241675" y="3608388"/>
          <p14:tracePt t="49981" x="3187700" y="3589338"/>
          <p14:tracePt t="49997" x="3133725" y="3589338"/>
          <p14:tracePt t="50014" x="3125788" y="3589338"/>
          <p14:tracePt t="50031" x="3116263" y="3581400"/>
          <p14:tracePt t="50048" x="3108325" y="3581400"/>
          <p14:tracePt t="50064" x="3098800" y="3581400"/>
          <p14:tracePt t="50081" x="3108325" y="3581400"/>
          <p14:tracePt t="50180" x="3125788" y="3581400"/>
          <p14:tracePt t="50191" x="3133725" y="3581400"/>
          <p14:tracePt t="50203" x="3143250" y="3581400"/>
          <p14:tracePt t="50215" x="3152775" y="3581400"/>
          <p14:tracePt t="50232" x="3179763" y="3581400"/>
          <p14:tracePt t="50249" x="3205163" y="3581400"/>
          <p14:tracePt t="50266" x="3259138" y="3581400"/>
          <p14:tracePt t="50282" x="3276600" y="3581400"/>
          <p14:tracePt t="50299" x="3322638" y="3581400"/>
          <p14:tracePt t="50316" x="3348038" y="3581400"/>
          <p14:tracePt t="50333" x="3446463" y="3598863"/>
          <p14:tracePt t="50349" x="3473450" y="3598863"/>
          <p14:tracePt t="50366" x="3509963" y="3598863"/>
          <p14:tracePt t="50383" x="3527425" y="3598863"/>
          <p14:tracePt t="50399" x="3554413" y="3598863"/>
          <p14:tracePt t="50416" x="3554413" y="3589338"/>
          <p14:tracePt t="50433" x="3571875" y="3581400"/>
          <p14:tracePt t="50450" x="3589338" y="3581400"/>
          <p14:tracePt t="50467" x="3608388" y="3571875"/>
          <p14:tracePt t="50484" x="3625850" y="3571875"/>
          <p14:tracePt t="50500" x="3633788" y="3571875"/>
          <p14:tracePt t="50517" x="3660775" y="3571875"/>
          <p14:tracePt t="50534" x="3670300" y="3562350"/>
          <p14:tracePt t="50551" x="3679825" y="3562350"/>
          <p14:tracePt t="50567" x="3741738" y="3544888"/>
          <p14:tracePt t="50584" x="3751263" y="3536950"/>
          <p14:tracePt t="50601" x="3768725" y="3517900"/>
          <p14:tracePt t="50619" x="3786188" y="3509963"/>
          <p14:tracePt t="50634" x="3830638" y="3465513"/>
          <p14:tracePt t="50651" x="3867150" y="3419475"/>
          <p14:tracePt t="50668" x="3902075" y="3375025"/>
          <p14:tracePt t="50684" x="3956050" y="3251200"/>
          <p14:tracePt t="50701" x="3973513" y="3205163"/>
          <p14:tracePt t="50718" x="3990975" y="3133725"/>
          <p14:tracePt t="50735" x="3990975" y="3108325"/>
          <p14:tracePt t="50751" x="4010025" y="3036888"/>
          <p14:tracePt t="50768" x="4010025" y="2982913"/>
          <p14:tracePt t="50785" x="4010025" y="2894013"/>
          <p14:tracePt t="50802" x="4017963" y="2857500"/>
          <p14:tracePt t="50818" x="4017963" y="2759075"/>
          <p14:tracePt t="50835" x="4017963" y="2705100"/>
          <p14:tracePt t="50852" x="4017963" y="2616200"/>
          <p14:tracePt t="50869" x="4017963" y="2581275"/>
          <p14:tracePt t="50885" x="4017963" y="2527300"/>
          <p14:tracePt t="50902" x="4017963" y="2517775"/>
          <p14:tracePt t="50919" x="4017963" y="2490788"/>
          <p14:tracePt t="50936" x="4017963" y="2482850"/>
          <p14:tracePt t="50952" x="4017963" y="2490788"/>
          <p14:tracePt t="51057" x="4017963" y="2536825"/>
          <p14:tracePt t="51069" x="4017963" y="2589213"/>
          <p14:tracePt t="51080" x="4017963" y="2625725"/>
          <p14:tracePt t="51091" x="4017963" y="2660650"/>
          <p14:tracePt t="51103" x="4000500" y="2768600"/>
          <p14:tracePt t="51120" x="3965575" y="2938463"/>
          <p14:tracePt t="51137" x="3938588" y="3017838"/>
          <p14:tracePt t="51153" x="3911600" y="3098800"/>
          <p14:tracePt t="51170" x="3902075" y="3125788"/>
          <p14:tracePt t="51187" x="3875088" y="3187700"/>
          <p14:tracePt t="51204" x="3867150" y="3214688"/>
          <p14:tracePt t="51220" x="3840163" y="3241675"/>
          <p14:tracePt t="51237" x="3830638" y="3241675"/>
          <p14:tracePt t="51254" x="3830638" y="3251200"/>
          <p14:tracePt t="51271" x="3786188" y="3276600"/>
          <p14:tracePt t="51288" x="3732213" y="3295650"/>
          <p14:tracePt t="51304" x="3589338" y="3367088"/>
          <p14:tracePt t="51321" x="3509963" y="3429000"/>
          <p14:tracePt t="51338" x="3348038" y="3544888"/>
          <p14:tracePt t="51355" x="3286125" y="3581400"/>
          <p14:tracePt t="51371" x="3179763" y="3633788"/>
          <p14:tracePt t="51388" x="3133725" y="3652838"/>
          <p14:tracePt t="51405" x="3108325" y="3652838"/>
          <p14:tracePt t="51422" x="3089275" y="3670300"/>
          <p14:tracePt t="51438" x="3054350" y="3687763"/>
          <p14:tracePt t="51455" x="3044825" y="3697288"/>
          <p14:tracePt t="51472" x="3036888" y="3705225"/>
          <p14:tracePt t="51489" x="3017838" y="3714750"/>
          <p14:tracePt t="51505" x="2973388" y="3768725"/>
          <p14:tracePt t="51522" x="2946400" y="3813175"/>
          <p14:tracePt t="51539" x="2894013" y="3919538"/>
          <p14:tracePt t="51556" x="2874963" y="3965575"/>
          <p14:tracePt t="51575" x="2857500" y="4010025"/>
          <p14:tracePt t="51589" x="2847975" y="4044950"/>
          <p14:tracePt t="51606" x="2840038" y="4143375"/>
          <p14:tracePt t="51623" x="2840038" y="4205288"/>
          <p14:tracePt t="51640" x="2840038" y="4259263"/>
          <p14:tracePt t="51656" x="2840038" y="4286250"/>
          <p14:tracePt t="51673" x="2840038" y="4313238"/>
          <p14:tracePt t="51690" x="2840038" y="4330700"/>
          <p14:tracePt t="51732" x="2830513" y="4340225"/>
          <p14:tracePt t="51744" x="2822575" y="4348163"/>
          <p14:tracePt t="51755" x="2813050" y="4367213"/>
          <p14:tracePt t="51777" x="2795588" y="4394200"/>
          <p14:tracePt t="51789" x="2776538" y="4419600"/>
          <p14:tracePt t="51800" x="2768600" y="4446588"/>
          <p14:tracePt t="51811" x="2751138" y="4500563"/>
          <p14:tracePt t="51824" x="2732088" y="4554538"/>
          <p14:tracePt t="51840" x="2714625" y="4633913"/>
          <p14:tracePt t="51857" x="2714625" y="4660900"/>
          <p14:tracePt t="51874" x="2714625" y="4724400"/>
          <p14:tracePt t="51891" x="2724150" y="4768850"/>
          <p14:tracePt t="51908" x="2751138" y="4848225"/>
          <p14:tracePt t="51924" x="2822575" y="4911725"/>
          <p14:tracePt t="51941" x="2938463" y="5000625"/>
          <p14:tracePt t="51958" x="2982913" y="5037138"/>
          <p14:tracePt t="51975" x="3000375" y="5045075"/>
          <p14:tracePt t="51992" x="3017838" y="5045075"/>
          <p14:tracePt t="52092" x="3027363" y="5045075"/>
          <p14:tracePt t="52104" x="3036888" y="5045075"/>
          <p14:tracePt t="52115" x="3044825" y="5054600"/>
          <p14:tracePt t="52565" x="3044825" y="5062538"/>
          <p14:tracePt t="52576" x="3054350" y="5062538"/>
          <p14:tracePt t="52621" x="3081338" y="5062538"/>
          <p14:tracePt t="52644" x="3108325" y="5062538"/>
          <p14:tracePt t="52655" x="3116263" y="5062538"/>
          <p14:tracePt t="52677" x="3125788" y="5062538"/>
          <p14:tracePt t="52700" x="3133725" y="5062538"/>
          <p14:tracePt t="52701" x="3143250" y="5062538"/>
          <p14:tracePt t="52722" x="3152775" y="5072063"/>
          <p14:tracePt t="52729" x="3160713" y="5072063"/>
          <p14:tracePt t="53037" x="3179763" y="5072063"/>
          <p14:tracePt t="53060" x="3187700" y="5072063"/>
          <p14:tracePt t="53061" x="3197225" y="5072063"/>
          <p14:tracePt t="53082" x="3214688" y="5072063"/>
          <p14:tracePt t="53083" x="3224213" y="5072063"/>
          <p14:tracePt t="53105" x="3232150" y="5072063"/>
          <p14:tracePt t="53114" x="3303588" y="5072063"/>
          <p14:tracePt t="53131" x="3340100" y="5072063"/>
          <p14:tracePt t="53150" x="3367088" y="5072063"/>
          <p14:tracePt t="53164" x="3402013" y="5072063"/>
          <p14:tracePt t="53181" x="3438525" y="5072063"/>
          <p14:tracePt t="53198" x="3465513" y="5072063"/>
          <p14:tracePt t="53218" x="3490913" y="5072063"/>
          <p14:tracePt t="53231" x="3536950" y="5062538"/>
          <p14:tracePt t="53248" x="3562350" y="5062538"/>
          <p14:tracePt t="53265" x="3571875" y="5054600"/>
          <p14:tracePt t="53285" x="3581400" y="5037138"/>
          <p14:tracePt t="53298" x="3625850" y="5027613"/>
          <p14:tracePt t="53315" x="3633788" y="5027613"/>
          <p14:tracePt t="53332" x="3643313" y="5018088"/>
          <p14:tracePt t="53352" x="3660775" y="5000625"/>
          <p14:tracePt t="53365" x="3705225" y="4965700"/>
          <p14:tracePt t="53382" x="3732213" y="4938713"/>
          <p14:tracePt t="53399" x="3732213" y="4919663"/>
          <p14:tracePt t="53420" x="3741738" y="4911725"/>
          <p14:tracePt t="53432" x="3741738" y="4884738"/>
          <p14:tracePt t="53449" x="3741738" y="4867275"/>
          <p14:tracePt t="53465" x="3741738" y="4848225"/>
          <p14:tracePt t="53482" x="3732213" y="4803775"/>
          <p14:tracePt t="53499" x="3724275" y="4768850"/>
          <p14:tracePt t="53516" x="3714750" y="4759325"/>
          <p14:tracePt t="53533" x="3697288" y="4751388"/>
          <p14:tracePt t="53549" x="3687763" y="4741863"/>
          <p14:tracePt t="53566" x="3679825" y="4732338"/>
          <p14:tracePt t="53583" x="3670300" y="4724400"/>
          <p14:tracePt t="53600" x="3652838" y="4705350"/>
          <p14:tracePt t="53616" x="3643313" y="4697413"/>
          <p14:tracePt t="53633" x="3633788" y="4687888"/>
          <p14:tracePt t="53650" x="3616325" y="4687888"/>
          <p14:tracePt t="53668" x="3608388" y="4687888"/>
          <p14:tracePt t="53683" x="3589338" y="4687888"/>
          <p14:tracePt t="53700" x="3544888" y="4687888"/>
          <p14:tracePt t="53718" x="3500438" y="4679950"/>
          <p14:tracePt t="53735" x="3446463" y="4670425"/>
          <p14:tracePt t="53751" x="3394075" y="4670425"/>
          <p14:tracePt t="53767" x="3367088" y="4670425"/>
          <p14:tracePt t="53784" x="3367088" y="4660900"/>
          <p14:tracePt t="53893" x="3367088" y="4652963"/>
          <p14:tracePt t="53915" x="3375025" y="4652963"/>
          <p14:tracePt t="53916" x="3411538" y="4625975"/>
          <p14:tracePt t="53937" x="3473450" y="4581525"/>
          <p14:tracePt t="53939" x="3536950" y="4562475"/>
          <p14:tracePt t="53960" x="3598863" y="4545013"/>
          <p14:tracePt t="53969" x="3751263" y="4491038"/>
          <p14:tracePt t="53985" x="3795713" y="4483100"/>
          <p14:tracePt t="54005" x="3830638" y="4473575"/>
          <p14:tracePt t="54018" x="3938588" y="4456113"/>
          <p14:tracePt t="54035" x="3956050" y="4446588"/>
          <p14:tracePt t="54052" x="3983038" y="4446588"/>
          <p14:tracePt t="54072" x="4000500" y="4446588"/>
          <p14:tracePt t="54086" x="4098925" y="4429125"/>
          <p14:tracePt t="54102" x="4224338" y="4429125"/>
          <p14:tracePt t="54119" x="4251325" y="4419600"/>
          <p14:tracePt t="54140" x="4276725" y="4411663"/>
          <p14:tracePt t="54152" x="4303713" y="4411663"/>
          <p14:tracePt t="54207" x="4330700" y="4411663"/>
          <p14:tracePt t="54209" x="4340225" y="4411663"/>
          <p14:tracePt t="54230" x="4357688" y="4411663"/>
          <p14:tracePt t="54236" x="4367213" y="4411663"/>
          <p14:tracePt t="54253" x="4375150" y="4411663"/>
          <p14:tracePt t="54270" x="4456113" y="4411663"/>
          <p14:tracePt t="54287" x="4465638" y="4411663"/>
          <p14:tracePt t="54309" x="4473575" y="4411663"/>
          <p14:tracePt t="54342" x="4483100" y="4411663"/>
          <p14:tracePt t="54365" x="4500563" y="4411663"/>
          <p14:tracePt t="54366" x="4510088" y="4411663"/>
          <p14:tracePt t="54376" x="4518025" y="4411663"/>
          <p14:tracePt t="54400" x="4527550" y="4411663"/>
          <p14:tracePt t="54421" x="4545013" y="4411663"/>
          <p14:tracePt t="54423" x="4581525" y="4411663"/>
          <p14:tracePt t="54444" x="4616450" y="4411663"/>
          <p14:tracePt t="54454" x="4670425" y="4402138"/>
          <p14:tracePt t="54471" x="4724400" y="4394200"/>
          <p14:tracePt t="54489" x="4776788" y="4384675"/>
          <p14:tracePt t="54505" x="4830763" y="4367213"/>
          <p14:tracePt t="54521" x="4867275" y="4357688"/>
          <p14:tracePt t="54538" x="4884738" y="4348163"/>
          <p14:tracePt t="54556" x="4894263" y="4340225"/>
          <p14:tracePt t="54571" x="4902200" y="4340225"/>
          <p14:tracePt t="54624" x="4911725" y="4340225"/>
          <p14:tracePt t="54646" x="4919663" y="4330700"/>
          <p14:tracePt t="54648" x="4919663" y="4322763"/>
          <p14:tracePt t="54670" x="4929188" y="4313238"/>
          <p14:tracePt t="54692" x="4929188" y="4303713"/>
          <p14:tracePt t="54725" x="4929188" y="4286250"/>
          <p14:tracePt t="54726" x="4929188" y="4268788"/>
          <p14:tracePt t="54739" x="4929188" y="4251325"/>
          <p14:tracePt t="54759" x="4929188" y="4241800"/>
          <p14:tracePt t="54772" x="4911725" y="4214813"/>
          <p14:tracePt t="54789" x="4894263" y="4197350"/>
          <p14:tracePt t="54806" x="4884738" y="4187825"/>
          <p14:tracePt t="54826" x="4822825" y="4160838"/>
          <p14:tracePt t="54840" x="4813300" y="4152900"/>
          <p14:tracePt t="54860" x="4795838" y="4143375"/>
          <p14:tracePt t="54873" x="4786313" y="4143375"/>
          <p14:tracePt t="54890" x="4751388" y="4143375"/>
          <p14:tracePt t="54906" x="4732338" y="4143375"/>
          <p14:tracePt t="54929" x="4679950" y="4143375"/>
          <p14:tracePt t="54950" x="4633913" y="4143375"/>
          <p14:tracePt t="54972" x="4625975" y="4143375"/>
          <p14:tracePt t="54974" x="4616450" y="4143375"/>
          <p14:tracePt t="54990" x="4598988" y="4143375"/>
          <p14:tracePt t="55007" x="4589463" y="4143375"/>
          <p14:tracePt t="55024" x="4581525" y="4143375"/>
          <p14:tracePt t="55041" x="4554538" y="4143375"/>
          <p14:tracePt t="55057" x="4537075" y="4143375"/>
          <p14:tracePt t="55119" x="4518025" y="4152900"/>
          <p14:tracePt t="55120" x="4276725" y="4251325"/>
          <p14:tracePt t="55164" x="4205288" y="4268788"/>
          <p14:tracePt t="55186" x="3919538" y="4348163"/>
          <p14:tracePt t="55188" x="3660775" y="4375150"/>
          <p14:tracePt t="55220" x="3286125" y="4394200"/>
          <p14:tracePt t="55222" x="2911475" y="4411663"/>
          <p14:tracePt t="55242" x="2705100" y="4402138"/>
          <p14:tracePt t="55244" x="2500313" y="4394200"/>
          <p14:tracePt t="55265" x="2419350" y="4394200"/>
          <p14:tracePt t="55275" x="2259013" y="4384675"/>
          <p14:tracePt t="55292" x="2179638" y="4375150"/>
          <p14:tracePt t="55310" x="2133600" y="4367213"/>
          <p14:tracePt t="55325" x="2089150" y="4357688"/>
          <p14:tracePt t="55342" x="2054225" y="4348163"/>
          <p14:tracePt t="55359" x="2036763" y="4340225"/>
          <p14:tracePt t="55377" x="1990725" y="4322763"/>
          <p14:tracePt t="55392" x="1911350" y="4259263"/>
          <p14:tracePt t="55409" x="1830388" y="4170363"/>
          <p14:tracePt t="55426" x="1795463" y="4116388"/>
          <p14:tracePt t="55445" x="1776413" y="4071938"/>
          <p14:tracePt t="55459" x="1741488" y="3990975"/>
          <p14:tracePt t="55476" x="1724025" y="3929063"/>
          <p14:tracePt t="55493" x="1724025" y="3911600"/>
          <p14:tracePt t="55513" x="1724025" y="3875088"/>
          <p14:tracePt t="55526" x="1731963" y="3830638"/>
          <p14:tracePt t="55543" x="1758950" y="3803650"/>
          <p14:tracePt t="55560" x="1768475" y="3803650"/>
          <p14:tracePt t="55577" x="1822450" y="3768725"/>
          <p14:tracePt t="55593" x="1866900" y="3741738"/>
          <p14:tracePt t="55610" x="1928813" y="3697288"/>
          <p14:tracePt t="55627" x="1938338" y="3679825"/>
          <p14:tracePt t="55644" x="1965325" y="3652838"/>
          <p14:tracePt t="55661" x="1982788" y="3652838"/>
          <p14:tracePt t="55677" x="1990725" y="3633788"/>
          <p14:tracePt t="55694" x="2000250" y="3616325"/>
          <p14:tracePt t="55711" x="2027238" y="3598863"/>
          <p14:tracePt t="55728" x="2044700" y="3589338"/>
          <p14:tracePt t="55744" x="2054225" y="3562350"/>
          <p14:tracePt t="55761" x="2071688" y="3562350"/>
          <p14:tracePt t="55778" x="2116138" y="3544888"/>
          <p14:tracePt t="55795" x="2133600" y="3536950"/>
          <p14:tracePt t="55811" x="2214563" y="3527425"/>
          <p14:tracePt t="55829" x="2251075" y="3517900"/>
          <p14:tracePt t="55845" x="2312988" y="3509963"/>
          <p14:tracePt t="55861" x="2330450" y="3509963"/>
          <p14:tracePt t="55878" x="2339975" y="3509963"/>
          <p14:tracePt t="55906" x="2357438" y="3509963"/>
          <p14:tracePt t="55917" x="2384425" y="3509963"/>
          <p14:tracePt t="55929" x="2411413" y="3509963"/>
          <p14:tracePt t="55945" x="2446338" y="3509963"/>
          <p14:tracePt t="55963" x="2455863" y="3509963"/>
          <p14:tracePt t="55979" x="2473325" y="3509963"/>
          <p14:tracePt t="55995" x="2509838" y="3509963"/>
          <p14:tracePt t="56012" x="2527300" y="3500438"/>
          <p14:tracePt t="56029" x="2536825" y="3500438"/>
          <p14:tracePt t="56046" x="2544763" y="3500438"/>
          <p14:tracePt t="56198" x="2562225" y="3500438"/>
          <p14:tracePt t="56210" x="2581275" y="3500438"/>
          <p14:tracePt t="56221" x="2598738" y="3500438"/>
          <p14:tracePt t="56233" x="2608263" y="3500438"/>
          <p14:tracePt t="56247" x="2625725" y="3490913"/>
          <p14:tracePt t="56266" x="2643188" y="3482975"/>
          <p14:tracePt t="56280" x="2660650" y="3482975"/>
          <p14:tracePt t="56297" x="2670175" y="3482975"/>
          <p14:tracePt t="56314" x="2660650" y="3482975"/>
          <p14:tracePt t="56671" x="2643188" y="3482975"/>
          <p14:tracePt t="56683" x="2633663" y="3482975"/>
          <p14:tracePt t="56694" x="2625725" y="3482975"/>
          <p14:tracePt t="56705" x="2608263" y="3482975"/>
          <p14:tracePt t="56716" x="2598738" y="3482975"/>
          <p14:tracePt t="56733" x="2589213" y="3482975"/>
          <p14:tracePt t="56749" x="2571750" y="3482975"/>
          <p14:tracePt t="56767" x="2562225" y="3473450"/>
          <p14:tracePt t="56783" x="2544763" y="3473450"/>
          <p14:tracePt t="56800" x="2536825" y="3473450"/>
          <p14:tracePt t="56817" x="2517775" y="3473450"/>
          <p14:tracePt t="56833" x="2509838" y="3473450"/>
          <p14:tracePt t="56850" x="2500313" y="3473450"/>
          <p14:tracePt t="56867" x="2490788" y="3473450"/>
          <p14:tracePt t="56885" x="2473325" y="3473450"/>
          <p14:tracePt t="56900" x="2446338" y="3473450"/>
          <p14:tracePt t="56917" x="2393950" y="3473450"/>
          <p14:tracePt t="56934" x="2366963" y="3473450"/>
          <p14:tracePt t="56950" x="2312988" y="3473450"/>
          <p14:tracePt t="56967" x="2303463" y="3473450"/>
          <p14:tracePt t="56986" x="2286000" y="3473450"/>
          <p14:tracePt t="57001" x="2268538" y="3473450"/>
          <p14:tracePt t="57018" x="2224088" y="3473450"/>
          <p14:tracePt t="57034" x="2205038" y="3473450"/>
          <p14:tracePt t="57054" x="2187575" y="3473450"/>
          <p14:tracePt t="57068" x="2143125" y="3473450"/>
          <p14:tracePt t="57085" x="2089150" y="3473450"/>
          <p14:tracePt t="57101" x="2062163" y="3473450"/>
          <p14:tracePt t="57121" x="2036763" y="3473450"/>
          <p14:tracePt t="57135" x="2000250" y="3473450"/>
          <p14:tracePt t="57152" x="1990725" y="3473450"/>
          <p14:tracePt t="57168" x="1982788" y="3473450"/>
          <p14:tracePt t="57189" x="1973263" y="3473450"/>
          <p14:tracePt t="57202" x="1965325" y="3473450"/>
          <p14:tracePt t="57219" x="1990725" y="3473450"/>
          <p14:tracePt t="57346" x="2017713" y="3473450"/>
          <p14:tracePt t="57349" x="2089150" y="3482975"/>
          <p14:tracePt t="57369" x="2160588" y="3490913"/>
          <p14:tracePt t="57371" x="2295525" y="3517900"/>
          <p14:tracePt t="57391" x="2438400" y="3536950"/>
          <p14:tracePt t="57403" x="2705100" y="3562350"/>
          <p14:tracePt t="57420" x="2776538" y="3571875"/>
          <p14:tracePt t="57437" x="2857500" y="3581400"/>
          <p14:tracePt t="57453" x="3071813" y="3581400"/>
          <p14:tracePt t="57470" x="3268663" y="3581400"/>
          <p14:tracePt t="57487" x="3367088" y="3581400"/>
          <p14:tracePt t="57504" x="3465513" y="3581400"/>
          <p14:tracePt t="57520" x="3581400" y="3581400"/>
          <p14:tracePt t="57537" x="3660775" y="3571875"/>
          <p14:tracePt t="57554" x="3714750" y="3562350"/>
          <p14:tracePt t="57571" x="3768725" y="3554413"/>
          <p14:tracePt t="57587" x="3875088" y="3517900"/>
          <p14:tracePt t="57604" x="3956050" y="3482975"/>
          <p14:tracePt t="57621" x="3965575" y="3482975"/>
          <p14:tracePt t="57639" x="3983038" y="3473450"/>
          <p14:tracePt t="57654" x="4000500" y="3455988"/>
          <p14:tracePt t="57671" x="4062413" y="3429000"/>
          <p14:tracePt t="57688" x="4125913" y="3411538"/>
          <p14:tracePt t="57706" x="4187825" y="3394075"/>
          <p14:tracePt t="57721" x="4276725" y="3340100"/>
          <p14:tracePt t="57738" x="4286250" y="3340100"/>
          <p14:tracePt t="57755" x="4295775" y="3340100"/>
          <p14:tracePt t="57774" x="4303713" y="3340100"/>
          <p14:tracePt t="57796" x="4313238" y="3330575"/>
          <p14:tracePt t="57805" x="4322763" y="3330575"/>
          <p14:tracePt t="57822" x="4330700" y="3322638"/>
          <p14:tracePt t="57841" x="4340225" y="3322638"/>
          <p14:tracePt t="57855" x="4367213" y="3303588"/>
          <p14:tracePt t="57872" x="4394200" y="3295650"/>
          <p14:tracePt t="57889" x="4411663" y="3286125"/>
          <p14:tracePt t="57909" x="4429125" y="3276600"/>
          <p14:tracePt t="57922" x="4473575" y="3251200"/>
          <p14:tracePt t="57939" x="4554538" y="3205163"/>
          <p14:tracePt t="57956" x="4581525" y="3187700"/>
          <p14:tracePt t="57976" x="4598988" y="3179763"/>
          <p14:tracePt t="57989" x="4625975" y="3152775"/>
          <p14:tracePt t="58006" x="4633913" y="3125788"/>
          <p14:tracePt t="58023" x="4652963" y="3108325"/>
          <p14:tracePt t="58044" x="4660900" y="3089275"/>
          <p14:tracePt t="58056" x="4687888" y="3044825"/>
          <p14:tracePt t="58073" x="4705350" y="3017838"/>
          <p14:tracePt t="58090" x="4705350" y="3009900"/>
          <p14:tracePt t="58112" x="4705350" y="3000375"/>
          <p14:tracePt t="58134" x="4714875" y="3000375"/>
          <p14:tracePt t="58140" x="4724400" y="2990850"/>
          <p14:tracePt t="58157" x="4724400" y="2973388"/>
          <p14:tracePt t="58173" x="4732338" y="2965450"/>
          <p14:tracePt t="58190" x="4751388" y="2928938"/>
          <p14:tracePt t="58207" x="4759325" y="2911475"/>
          <p14:tracePt t="58224" x="4776788" y="2901950"/>
          <p14:tracePt t="58241" x="4786313" y="2874963"/>
          <p14:tracePt t="58258" x="4795838" y="2867025"/>
          <p14:tracePt t="58274" x="4803775" y="2857500"/>
          <p14:tracePt t="58291" x="4803775" y="2840038"/>
          <p14:tracePt t="58314" x="4803775" y="2830513"/>
          <p14:tracePt t="58324" x="4803775" y="2822575"/>
          <p14:tracePt t="58382" x="4803775" y="2813050"/>
          <p14:tracePt t="58404" x="4803775" y="2803525"/>
          <p14:tracePt t="58426" x="4803775" y="2786063"/>
          <p14:tracePt t="58449" x="4803775" y="2776538"/>
          <p14:tracePt t="58460" x="4795838" y="2768600"/>
          <p14:tracePt t="58461" x="4776788" y="2768600"/>
          <p14:tracePt t="58475" x="4776788" y="2751138"/>
          <p14:tracePt t="58494" x="4768850" y="2741613"/>
          <p14:tracePt t="58509" x="4724400" y="2724150"/>
          <p14:tracePt t="58525" x="4705350" y="2697163"/>
          <p14:tracePt t="58542" x="4687888" y="2697163"/>
          <p14:tracePt t="58561" x="4679950" y="2687638"/>
          <p14:tracePt t="58576" x="4652963" y="2679700"/>
          <p14:tracePt t="58592" x="4643438" y="2679700"/>
          <p14:tracePt t="58609" x="4633913" y="2679700"/>
          <p14:tracePt t="58629" x="4616450" y="2679700"/>
          <p14:tracePt t="58643" x="4562475" y="2679700"/>
          <p14:tracePt t="58660" x="4527550" y="2679700"/>
          <p14:tracePt t="58676" x="4500563" y="2679700"/>
          <p14:tracePt t="58696" x="4483100" y="2679700"/>
          <p14:tracePt t="58710" x="4456113" y="2741613"/>
          <p14:tracePt t="58727" x="4402138" y="2867025"/>
          <p14:tracePt t="58743" x="4394200" y="2965450"/>
          <p14:tracePt t="58764" x="4375150" y="3062288"/>
          <p14:tracePt t="58777" x="4357688" y="3170238"/>
          <p14:tracePt t="58795" x="4357688" y="3295650"/>
          <p14:tracePt t="58811" x="4357688" y="3340100"/>
          <p14:tracePt t="58831" x="4357688" y="3394075"/>
          <p14:tracePt t="58844" x="4357688" y="3509963"/>
          <p14:tracePt t="58860" x="4375150" y="3643313"/>
          <p14:tracePt t="58877" x="4375150" y="3679825"/>
          <p14:tracePt t="58899" x="4375150" y="3714750"/>
          <p14:tracePt t="58911" x="4375150" y="3751263"/>
          <p14:tracePt t="58928" x="4375150" y="3776663"/>
          <p14:tracePt t="58944" x="4375150" y="3795713"/>
          <p14:tracePt t="58961" x="4375150" y="3813175"/>
          <p14:tracePt t="58978" x="4384675" y="3857625"/>
          <p14:tracePt t="58995" x="4384675" y="3884613"/>
          <p14:tracePt t="59012" x="4384675" y="3911600"/>
          <p14:tracePt t="59028" x="4402138" y="4027488"/>
          <p14:tracePt t="59045" x="4411663" y="4071938"/>
          <p14:tracePt t="59062" x="4419600" y="4089400"/>
          <p14:tracePt t="59079" x="4429125" y="4108450"/>
          <p14:tracePt t="59095" x="4429125" y="4133850"/>
          <p14:tracePt t="59112" x="4429125" y="4160838"/>
          <p14:tracePt t="59129" x="4429125" y="4170363"/>
          <p14:tracePt t="59146" x="4429125" y="4179888"/>
          <p14:tracePt t="59162" x="4429125" y="4232275"/>
          <p14:tracePt t="59179" x="4429125" y="4313238"/>
          <p14:tracePt t="59196" x="4438650" y="4340225"/>
          <p14:tracePt t="59214" x="4446588" y="4367213"/>
          <p14:tracePt t="59229" x="4446588" y="4394200"/>
          <p14:tracePt t="59246" x="4446588" y="4411663"/>
          <p14:tracePt t="59263" x="4446588" y="4429125"/>
          <p14:tracePt t="59281" x="4446588" y="4438650"/>
          <p14:tracePt t="59296" x="4446588" y="4446588"/>
          <p14:tracePt t="59313" x="4446588" y="4456113"/>
          <p14:tracePt t="59329" x="4446588" y="4465638"/>
          <p14:tracePt t="59349" x="4446588" y="4473575"/>
          <p14:tracePt t="59371" x="4456113" y="4483100"/>
          <p14:tracePt t="59380" x="4456113" y="4518025"/>
          <p14:tracePt t="59397" x="4456113" y="4537075"/>
          <p14:tracePt t="59416" x="4456113" y="4554538"/>
          <p14:tracePt t="59430" x="4465638" y="4562475"/>
          <p14:tracePt t="59447" x="4465638" y="4572000"/>
          <p14:tracePt t="59464" x="4465638" y="4581525"/>
          <p14:tracePt t="59484" x="4465638" y="4589463"/>
          <p14:tracePt t="59497" x="4465638" y="4608513"/>
          <p14:tracePt t="59514" x="4473575" y="4652963"/>
          <p14:tracePt t="59531" x="4473575" y="4660900"/>
          <p14:tracePt t="59551" x="4473575" y="4670425"/>
          <p14:tracePt t="59564" x="4473575" y="4714875"/>
          <p14:tracePt t="59581" x="4491038" y="4751388"/>
          <p14:tracePt t="59598" x="4491038" y="4759325"/>
          <p14:tracePt t="59619" x="4491038" y="4768850"/>
          <p14:tracePt t="59641" x="4491038" y="4786313"/>
          <p14:tracePt t="59664" x="4500563" y="4795838"/>
          <p14:tracePt t="59666" x="4500563" y="4803775"/>
          <p14:tracePt t="59686" x="4500563" y="4822825"/>
          <p14:tracePt t="59698" x="4510088" y="4830763"/>
          <p14:tracePt t="59715" x="4510088" y="4840288"/>
          <p14:tracePt t="59732" x="4518025" y="4848225"/>
          <p14:tracePt t="59754" x="4527550" y="4848225"/>
          <p14:tracePt t="59765" x="4537075" y="4875213"/>
          <p14:tracePt t="59782" x="4545013" y="4884738"/>
          <p14:tracePt t="59799" x="4562475" y="4902200"/>
          <p14:tracePt t="59817" x="4589463" y="4929188"/>
          <p14:tracePt t="59832" x="4616450" y="4956175"/>
          <p14:tracePt t="59849" x="4625975" y="4956175"/>
          <p14:tracePt t="59867" x="4633913" y="4956175"/>
          <p14:tracePt t="59912" x="4643438" y="4965700"/>
          <p14:tracePt t="59934" x="4660900" y="4973638"/>
          <p14:tracePt t="59935" x="4670425" y="4973638"/>
          <p14:tracePt t="59956" x="4679950" y="4973638"/>
          <p14:tracePt t="59966" x="4705350" y="4991100"/>
          <p14:tracePt t="59983" x="4724400" y="4991100"/>
          <p14:tracePt t="60001" x="4741863" y="4991100"/>
          <p14:tracePt t="60016" x="4768850" y="5000625"/>
          <p14:tracePt t="60033" x="4813300" y="5000625"/>
          <p14:tracePt t="60050" x="4848225" y="5000625"/>
          <p14:tracePt t="60069" x="4884738" y="5000625"/>
          <p14:tracePt t="60084" x="4956175" y="5000625"/>
          <p14:tracePt t="60100" x="5000625" y="5000625"/>
          <p14:tracePt t="60117" x="5010150" y="5000625"/>
          <p14:tracePt t="60137" x="5027613" y="5000625"/>
          <p14:tracePt t="60159" x="5045075" y="5000625"/>
          <p14:tracePt t="60167" x="5089525" y="5000625"/>
          <p14:tracePt t="60184" x="5108575" y="4991100"/>
          <p14:tracePt t="60204" x="5126038" y="4983163"/>
          <p14:tracePt t="60218" x="5133975" y="4973638"/>
          <p14:tracePt t="60234" x="5143500" y="4965700"/>
          <p14:tracePt t="60251" x="5153025" y="4956175"/>
          <p14:tracePt t="60271" x="5160963" y="4938713"/>
          <p14:tracePt t="60285" x="5170488" y="4902200"/>
          <p14:tracePt t="60301" x="5187950" y="4840288"/>
          <p14:tracePt t="60318" x="5197475" y="4822825"/>
          <p14:tracePt t="60339" x="5197475" y="4803775"/>
          <p14:tracePt t="60352" x="5197475" y="4768850"/>
          <p14:tracePt t="60369" x="5197475" y="4724400"/>
          <p14:tracePt t="60385" x="5197475" y="4705350"/>
          <p14:tracePt t="60406" x="5197475" y="4687888"/>
          <p14:tracePt t="60419" x="5197475" y="4633913"/>
          <p14:tracePt t="60435" x="5197475" y="4581525"/>
          <p14:tracePt t="60452" x="5197475" y="4562475"/>
          <p14:tracePt t="60474" x="5197475" y="4554538"/>
          <p14:tracePt t="60486" x="5197475" y="4527550"/>
          <p14:tracePt t="60502" x="5197475" y="4518025"/>
          <p14:tracePt t="60519" x="5197475" y="4510088"/>
          <p14:tracePt t="60536" x="5187950" y="4483100"/>
          <p14:tracePt t="60553" x="5170488" y="4456113"/>
          <p14:tracePt t="60569" x="5160963" y="4446588"/>
          <p14:tracePt t="60586" x="5160963" y="4429125"/>
          <p14:tracePt t="60603" x="5143500" y="4402138"/>
          <p14:tracePt t="60620" x="5116513" y="4375150"/>
          <p14:tracePt t="60636" x="5108575" y="4357688"/>
          <p14:tracePt t="60654" x="5089525" y="4340225"/>
          <p14:tracePt t="60670" x="5054600" y="4295775"/>
          <p14:tracePt t="60687" x="5010150" y="4268788"/>
          <p14:tracePt t="60703" x="4991100" y="4259263"/>
          <p14:tracePt t="60721" x="4965700" y="4241800"/>
          <p14:tracePt t="60737" x="4956175" y="4232275"/>
          <p14:tracePt t="60754" x="4946650" y="4232275"/>
          <p14:tracePt t="60770" x="4938713" y="4224338"/>
          <p14:tracePt t="60789" x="4919663" y="4214813"/>
          <p14:tracePt t="60804" x="4911725" y="4214813"/>
          <p14:tracePt t="60822" x="4875213" y="4214813"/>
          <p14:tracePt t="60837" x="4848225" y="4214813"/>
          <p14:tracePt t="60856" x="4822825" y="4214813"/>
          <p14:tracePt t="60871" x="4795838" y="4214813"/>
          <p14:tracePt t="60888" x="4776788" y="4214813"/>
          <p14:tracePt t="60904" x="4759325" y="4214813"/>
          <p14:tracePt t="60946" x="4732338" y="4214813"/>
          <p14:tracePt t="60947" x="4724400" y="4214813"/>
          <p14:tracePt t="60970" x="4714875" y="4214813"/>
          <p14:tracePt t="60992" x="4705350" y="4214813"/>
          <p14:tracePt t="61014" x="4697413" y="4214813"/>
          <p14:tracePt t="61036" x="4697413" y="4224338"/>
          <p14:tracePt t="61037" x="4687888" y="4224338"/>
          <p14:tracePt t="61059" x="4687888" y="4232275"/>
          <p14:tracePt t="63640" x="4670425" y="4232275"/>
          <p14:tracePt t="63714" x="4643438" y="4232275"/>
          <p14:tracePt t="63725" x="4633913" y="4232275"/>
          <p14:tracePt t="63736" x="4625975" y="4232275"/>
          <p14:tracePt t="63747" x="4616450" y="4232275"/>
          <p14:tracePt t="63759" x="4616450" y="4241800"/>
          <p14:tracePt t="63770" x="4625975" y="4241800"/>
          <p14:tracePt t="63862" x="4633913" y="4241800"/>
          <p14:tracePt t="63883" x="4562475" y="4241800"/>
          <p14:tracePt t="64220" x="4465638" y="4251325"/>
          <p14:tracePt t="64223" x="4340225" y="4276725"/>
          <p14:tracePt t="64242" x="4214813" y="4313238"/>
          <p14:tracePt t="64255" x="3990975" y="4394200"/>
          <p14:tracePt t="64272" x="3884613" y="4429125"/>
          <p14:tracePt t="64289" x="3822700" y="4456113"/>
          <p14:tracePt t="64310" x="3751263" y="4483100"/>
          <p14:tracePt t="64322" x="3660775" y="4554538"/>
          <p14:tracePt t="64339" x="3616325" y="4616450"/>
          <p14:tracePt t="64356" x="3581400" y="4660900"/>
          <p14:tracePt t="64377" x="3544888" y="4705350"/>
          <p14:tracePt t="64389" x="3473450" y="4795838"/>
          <p14:tracePt t="64406" x="3465513" y="4813300"/>
          <p14:tracePt t="64423" x="3446463" y="4830763"/>
          <p14:tracePt t="64440" x="3438525" y="4875213"/>
          <p14:tracePt t="64456" x="3419475" y="4902200"/>
          <p14:tracePt t="64473" x="3419475" y="4919663"/>
          <p14:tracePt t="64490" x="3419475" y="4938713"/>
          <p14:tracePt t="64507" x="3411538" y="4973638"/>
          <p14:tracePt t="64523" x="3411538" y="5000625"/>
          <p14:tracePt t="64540" x="3402013" y="5027613"/>
          <p14:tracePt t="64558" x="3394075" y="5054600"/>
          <p14:tracePt t="64574" x="3394075" y="5108575"/>
          <p14:tracePt t="64590" x="3384550" y="5170488"/>
          <p14:tracePt t="64607" x="3384550" y="5180013"/>
          <p14:tracePt t="64625" x="3384550" y="5187950"/>
          <p14:tracePt t="64641" x="3384550" y="5205413"/>
          <p14:tracePt t="64658" x="3384550" y="5214938"/>
          <p14:tracePt t="64674" x="3375025" y="5224463"/>
          <p14:tracePt t="64692" x="3367088" y="5232400"/>
          <p14:tracePt t="64708" x="3367088" y="5276850"/>
          <p14:tracePt t="64724" x="3367088" y="5330825"/>
          <p14:tracePt t="64741" x="3367088" y="5348288"/>
          <p14:tracePt t="64760" x="3367088" y="5367338"/>
          <p14:tracePt t="64775" x="3367088" y="5419725"/>
          <p14:tracePt t="64792" x="3357563" y="5446713"/>
          <p14:tracePt t="64808" x="3357563" y="5465763"/>
          <p14:tracePt t="64828" x="3357563" y="5473700"/>
          <p14:tracePt t="64842" x="3357563" y="5491163"/>
          <p14:tracePt t="64859" x="3357563" y="5510213"/>
          <p14:tracePt t="64918" x="3357563" y="5518150"/>
          <p14:tracePt t="64919" x="3367088" y="5527675"/>
          <p14:tracePt t="64940" x="3375025" y="5527675"/>
          <p14:tracePt t="64942" x="3375025" y="5537200"/>
          <p14:tracePt t="65007" x="3384550" y="5545138"/>
          <p14:tracePt t="65009" x="3394075" y="5554663"/>
          <p14:tracePt t="65031" x="3402013" y="5554663"/>
          <p14:tracePt t="65052" x="3411538" y="5554663"/>
          <p14:tracePt t="65059" x="3455988" y="5562600"/>
          <p14:tracePt t="65076" x="3465513" y="5562600"/>
          <p14:tracePt t="65097" x="3482975" y="5562600"/>
          <p14:tracePt t="65110" x="3500438" y="5562600"/>
          <p14:tracePt t="65127" x="3509963" y="5562600"/>
          <p14:tracePt t="65143" x="3527425" y="5562600"/>
          <p14:tracePt t="65165" x="3536950" y="5562600"/>
          <p14:tracePt t="65177" x="3608388" y="5562600"/>
          <p14:tracePt t="65194" x="3625850" y="5562600"/>
          <p14:tracePt t="65210" x="3633788" y="5562600"/>
          <p14:tracePt t="65227" x="3643313" y="5562600"/>
          <p14:tracePt t="65279" x="3643313" y="5554663"/>
          <p14:tracePt t="65324" x="3643313" y="5545138"/>
          <p14:tracePt t="65345" x="3643313" y="5527675"/>
          <p14:tracePt t="65347" x="3643313" y="5518150"/>
          <p14:tracePt t="65367" x="3643313" y="5510213"/>
          <p14:tracePt t="65378" x="3643313" y="5483225"/>
          <p14:tracePt t="65395" x="3616325" y="5465763"/>
          <p14:tracePt t="65412" x="3598863" y="5456238"/>
          <p14:tracePt t="65428" x="3571875" y="5411788"/>
          <p14:tracePt t="65445" x="3544888" y="5384800"/>
          <p14:tracePt t="65462" x="3527425" y="5375275"/>
          <p14:tracePt t="65480" x="3500438" y="5357813"/>
          <p14:tracePt t="65495" x="3482975" y="5330825"/>
          <p14:tracePt t="65512" x="3465513" y="5322888"/>
          <p14:tracePt t="65529" x="3446463" y="5313363"/>
          <p14:tracePt t="65547" x="3411538" y="5295900"/>
          <p14:tracePt t="65562" x="3394075" y="5286375"/>
          <p14:tracePt t="65579" x="3348038" y="5276850"/>
          <p14:tracePt t="65596" x="3313113" y="5268913"/>
          <p14:tracePt t="65612" x="3276600" y="5268913"/>
          <p14:tracePt t="65629" x="3268663" y="5259388"/>
          <p14:tracePt t="65646" x="3251200" y="5259388"/>
          <p14:tracePt t="65663" x="3241675" y="5259388"/>
          <p14:tracePt t="65683" x="3232150" y="5259388"/>
          <p14:tracePt t="65696" x="3224213" y="5259388"/>
          <p14:tracePt t="65713" x="3205163" y="5259388"/>
          <p14:tracePt t="65730" x="3197225" y="5259388"/>
          <p14:tracePt t="65746" x="3187700" y="5259388"/>
          <p14:tracePt t="65763" x="3170238" y="5259388"/>
          <p14:tracePt t="65780" x="3152775" y="5259388"/>
          <p14:tracePt t="65797" x="3133725" y="5259388"/>
          <p14:tracePt t="65813" x="3116263" y="5268913"/>
          <p14:tracePt t="65830" x="3108325" y="5276850"/>
          <p14:tracePt t="65847" x="3089275" y="5286375"/>
          <p14:tracePt t="65864" x="3081338" y="5295900"/>
          <p14:tracePt t="65880" x="3071813" y="5303838"/>
          <p14:tracePt t="65898" x="3062288" y="5303838"/>
          <p14:tracePt t="65914" x="3054350" y="5313363"/>
          <p14:tracePt t="65931" x="3054350" y="5330825"/>
          <p14:tracePt t="65948" x="3044825" y="5330825"/>
          <p14:tracePt t="65964" x="3044825" y="5340350"/>
          <p14:tracePt t="65987" x="3036888" y="5348288"/>
          <p14:tracePt t="66008" x="3036888" y="5357813"/>
          <p14:tracePt t="66020" x="3027363" y="5367338"/>
          <p14:tracePt t="66042" x="3017838" y="5384800"/>
          <p14:tracePt t="66065" x="3017838" y="5394325"/>
          <p14:tracePt t="66076" x="3009900" y="5402263"/>
          <p14:tracePt t="66087" x="3000375" y="5419725"/>
          <p14:tracePt t="66099" x="3000375" y="5429250"/>
          <p14:tracePt t="66121" x="3000375" y="5438775"/>
          <p14:tracePt t="66132" x="2990850" y="5456238"/>
          <p14:tracePt t="66149" x="2990850" y="5465763"/>
          <p14:tracePt t="66166" x="2990850" y="5473700"/>
          <p14:tracePt t="66182" x="2990850" y="5483225"/>
          <p14:tracePt t="66199" x="2982913" y="5510213"/>
          <p14:tracePt t="66216" x="2982913" y="5518150"/>
          <p14:tracePt t="66234" x="2982913" y="5537200"/>
          <p14:tracePt t="66249" x="2982913" y="5554663"/>
          <p14:tracePt t="66266" x="2982913" y="5599113"/>
          <p14:tracePt t="66283" x="2973388" y="5608638"/>
          <p14:tracePt t="66301" x="2965450" y="5616575"/>
          <p14:tracePt t="66316" x="2965450" y="5670550"/>
          <p14:tracePt t="66333" x="2965450" y="5715000"/>
          <p14:tracePt t="66350" x="2965450" y="5732463"/>
          <p14:tracePt t="66369" x="2965450" y="5751513"/>
          <p14:tracePt t="66383" x="2965450" y="5759450"/>
          <p14:tracePt t="66401" x="2965450" y="5776913"/>
          <p14:tracePt t="66417" x="2965450" y="5786438"/>
          <p14:tracePt t="66436" x="2965450" y="5795963"/>
          <p14:tracePt t="66450" x="2965450" y="5803900"/>
          <p14:tracePt t="66467" x="2965450" y="5822950"/>
          <p14:tracePt t="66484" x="2955925" y="5830888"/>
          <p14:tracePt t="66500" x="2955925" y="5867400"/>
          <p14:tracePt t="66517" x="2955925" y="5884863"/>
          <p14:tracePt t="66534" x="2955925" y="5902325"/>
          <p14:tracePt t="66551" x="2955925" y="5919788"/>
          <p14:tracePt t="66567" x="2955925" y="5929313"/>
          <p14:tracePt t="66584" x="2955925" y="5938838"/>
          <p14:tracePt t="66605" x="2955925" y="5956300"/>
          <p14:tracePt t="66618" x="2955925" y="5973763"/>
          <p14:tracePt t="66635" x="2955925" y="5983288"/>
          <p14:tracePt t="66651" x="2965450" y="6000750"/>
          <p14:tracePt t="66668" x="2973388" y="6027738"/>
          <p14:tracePt t="66685" x="2982913" y="6045200"/>
          <p14:tracePt t="66702" x="3000375" y="6072188"/>
          <p14:tracePt t="66718" x="3000375" y="6089650"/>
          <p14:tracePt t="66735" x="3000375" y="6099175"/>
          <p14:tracePt t="66752" x="3009900" y="6108700"/>
          <p14:tracePt t="66768" x="3009900" y="6116638"/>
          <p14:tracePt t="66785" x="3009900" y="6126163"/>
          <p14:tracePt t="66807" x="3017838" y="6126163"/>
          <p14:tracePt t="66819" x="3027363" y="6153150"/>
          <p14:tracePt t="66835" x="3044825" y="6170613"/>
          <p14:tracePt t="66853" x="3054350" y="6197600"/>
          <p14:tracePt t="66869" x="3054350" y="6205538"/>
          <p14:tracePt t="66886" x="3062288" y="6205538"/>
          <p14:tracePt t="66909" x="3062288" y="6215063"/>
          <p14:tracePt t="66919" x="3089275" y="6224588"/>
          <p14:tracePt t="66936" x="3116263" y="6251575"/>
          <p14:tracePt t="66954" x="3133725" y="6269038"/>
          <p14:tracePt t="66970" x="3143250" y="6286500"/>
          <p14:tracePt t="66986" x="3160713" y="6303963"/>
          <p14:tracePt t="67003" x="3170238" y="6303963"/>
          <p14:tracePt t="67020" x="3179763" y="6313488"/>
          <p14:tracePt t="67037" x="3187700" y="6313488"/>
          <p14:tracePt t="67055" x="3205163" y="6330950"/>
          <p14:tracePt t="67077" x="3214688" y="6340475"/>
          <p14:tracePt t="67087" x="3268663" y="6357938"/>
          <p14:tracePt t="67104" x="3303588" y="6357938"/>
          <p14:tracePt t="67122" x="3330575" y="6367463"/>
          <p14:tracePt t="67137" x="3367088" y="6367463"/>
          <p14:tracePt t="67154" x="3446463" y="6384925"/>
          <p14:tracePt t="67171" x="3482975" y="6394450"/>
          <p14:tracePt t="67190" x="3527425" y="6402388"/>
          <p14:tracePt t="67204" x="3598863" y="6402388"/>
          <p14:tracePt t="67221" x="3625850" y="6402388"/>
          <p14:tracePt t="67238" x="3643313" y="6402388"/>
          <p14:tracePt t="67258" x="3660775" y="6394450"/>
          <p14:tracePt t="67271" x="3741738" y="6384925"/>
          <p14:tracePt t="67288" x="3795713" y="6367463"/>
          <p14:tracePt t="67305" x="3822700" y="6348413"/>
          <p14:tracePt t="67325" x="3840163" y="6323013"/>
          <p14:tracePt t="67338" x="3902075" y="6296025"/>
          <p14:tracePt t="67355" x="3938588" y="6269038"/>
          <p14:tracePt t="67372" x="3965575" y="6242050"/>
          <p14:tracePt t="67392" x="3983038" y="6224588"/>
          <p14:tracePt t="67405" x="3990975" y="6197600"/>
          <p14:tracePt t="67422" x="3990975" y="6180138"/>
          <p14:tracePt t="67439" x="3990975" y="6161088"/>
          <p14:tracePt t="67460" x="3990975" y="6153150"/>
          <p14:tracePt t="67472" x="3990975" y="6099175"/>
          <p14:tracePt t="67489" x="3990975" y="6081713"/>
          <p14:tracePt t="67506" x="3990975" y="6054725"/>
          <p14:tracePt t="67522" x="3990975" y="6000750"/>
          <p14:tracePt t="67539" x="3990975" y="5946775"/>
          <p14:tracePt t="67556" x="3983038" y="5929313"/>
          <p14:tracePt t="67573" x="3973513" y="5911850"/>
          <p14:tracePt t="67589" x="3946525" y="5848350"/>
          <p14:tracePt t="67606" x="3911600" y="5768975"/>
          <p14:tracePt t="67623" x="3911600" y="5732463"/>
          <p14:tracePt t="67640" x="3902075" y="5705475"/>
          <p14:tracePt t="67657" x="3875088" y="5680075"/>
          <p14:tracePt t="67673" x="3848100" y="5643563"/>
          <p14:tracePt t="67690" x="3830638" y="5626100"/>
          <p14:tracePt t="67719" x="3822700" y="5599113"/>
          <p14:tracePt t="67723" x="3803650" y="5572125"/>
          <p14:tracePt t="67741" x="3795713" y="5554663"/>
          <p14:tracePt t="67757" x="3776663" y="5545138"/>
          <p14:tracePt t="67774" x="3732213" y="5500688"/>
          <p14:tracePt t="67791" x="3724275" y="5491163"/>
          <p14:tracePt t="67808" x="3705225" y="5473700"/>
          <p14:tracePt t="67824" x="3697288" y="5446713"/>
          <p14:tracePt t="67841" x="3687763" y="5446713"/>
          <p14:tracePt t="67858" x="3679825" y="5446713"/>
          <p14:tracePt t="67899" x="3670300" y="5438775"/>
          <p14:tracePt t="67944" x="3660775" y="5419725"/>
          <p14:tracePt t="67945" x="3652838" y="5419725"/>
          <p14:tracePt t="67967" x="3643313" y="5419725"/>
          <p14:tracePt t="67988" x="3633788" y="5419725"/>
          <p14:tracePt t="68011" x="3625850" y="5419725"/>
          <p14:tracePt t="68034" x="3616325" y="5419725"/>
          <p14:tracePt t="68371" x="3608388" y="5419725"/>
          <p14:tracePt t="68372" x="3598863" y="5419725"/>
          <p14:tracePt t="69391" x="3589338" y="5419725"/>
          <p14:tracePt t="70060" x="3581400" y="5419725"/>
          <p14:tracePt t="70745" x="3571875" y="5419725"/>
          <p14:tracePt t="70812" x="3562350" y="5419725"/>
          <p14:tracePt t="70858" x="3554413" y="5419725"/>
          <p14:tracePt t="70880" x="3544888" y="5419725"/>
          <p14:tracePt t="70891" x="3536950" y="5419725"/>
          <p14:tracePt t="71274" x="3527425" y="5419725"/>
          <p14:tracePt t="71275" x="3517900" y="5419725"/>
          <p14:tracePt t="71296" x="3517900" y="5429250"/>
          <p14:tracePt t="71309" x="3473450" y="5438775"/>
          <p14:tracePt t="71326" x="3446463" y="5483225"/>
          <p14:tracePt t="71342" x="3446463" y="5491163"/>
          <p14:tracePt t="71364" x="3438525" y="5500688"/>
          <p14:tracePt t="71376" x="3411538" y="5527675"/>
          <p14:tracePt t="71393" x="3394075" y="5554663"/>
          <p14:tracePt t="71409" x="3384550" y="5572125"/>
          <p14:tracePt t="71426" x="3357563" y="5616575"/>
          <p14:tracePt t="71443" x="3330575" y="5634038"/>
          <p14:tracePt t="71460" x="3322638" y="5661025"/>
          <p14:tracePt t="71476" x="3313113" y="5680075"/>
          <p14:tracePt t="71493" x="3303588" y="5705475"/>
          <p14:tracePt t="71510" x="3295650" y="5741988"/>
          <p14:tracePt t="71527" x="3286125" y="5751513"/>
          <p14:tracePt t="71544" x="3276600" y="5751513"/>
          <p14:tracePt t="71560" x="3276600" y="5768975"/>
          <p14:tracePt t="71577" x="3276600" y="5786438"/>
          <p14:tracePt t="71594" x="3268663" y="5786438"/>
          <p14:tracePt t="71612" x="3268663" y="5768975"/>
          <p14:tracePt t="71904" x="3259138" y="5751513"/>
          <p14:tracePt t="71906" x="3259138" y="5732463"/>
          <p14:tracePt t="71949" x="3259138" y="5724525"/>
          <p14:tracePt t="71950" x="3259138" y="5715000"/>
          <p14:tracePt t="71973" x="3259138" y="5705475"/>
          <p14:tracePt t="71994" x="3251200" y="5697538"/>
          <p14:tracePt t="72016" x="3251200" y="5688013"/>
          <p14:tracePt t="72038" x="3251200" y="5680075"/>
          <p14:tracePt t="72040" x="3251200" y="5670550"/>
          <p14:tracePt t="72152" x="3241675" y="5670550"/>
          <p14:tracePt t="72286" x="3224213" y="5680075"/>
          <p14:tracePt t="72309" x="3214688" y="5688013"/>
          <p14:tracePt t="72310" x="3205163" y="5705475"/>
          <p14:tracePt t="72331" x="3197225" y="5732463"/>
          <p14:tracePt t="72333" x="3197225" y="5741988"/>
          <p14:tracePt t="72353" x="3187700" y="5751513"/>
          <p14:tracePt t="72364" x="3179763" y="5768975"/>
          <p14:tracePt t="72387" x="3170238" y="5776913"/>
          <p14:tracePt t="72398" x="3170238" y="5803900"/>
          <p14:tracePt t="72415" x="3160713" y="5813425"/>
          <p14:tracePt t="72432" x="3152775" y="5830888"/>
          <p14:tracePt t="72448" x="3152775" y="5848350"/>
          <p14:tracePt t="72465" x="3152775" y="5857875"/>
          <p14:tracePt t="72482" x="3152775" y="5867400"/>
          <p14:tracePt t="72512" x="3152775" y="5875338"/>
          <p14:tracePt t="72522" x="3152775" y="5884863"/>
          <p14:tracePt t="72533" x="3152775" y="5911850"/>
          <p14:tracePt t="72548" x="3152775" y="5919788"/>
          <p14:tracePt t="72567" x="3152775" y="5929313"/>
          <p14:tracePt t="72582" x="3152775" y="5938838"/>
          <p14:tracePt t="72599" x="3152775" y="5956300"/>
          <p14:tracePt t="72616" x="3152775" y="5965825"/>
          <p14:tracePt t="72632" x="3152775" y="5973763"/>
          <p14:tracePt t="72649" x="3152775" y="5983288"/>
          <p14:tracePt t="72838" x="3152775" y="6000750"/>
          <p14:tracePt t="72840" x="3152775" y="6018213"/>
          <p14:tracePt t="72860" x="3152775" y="6037263"/>
          <p14:tracePt t="72868" x="3152775" y="6072188"/>
          <p14:tracePt t="72884" x="3152775" y="6081713"/>
          <p14:tracePt t="72905" x="3152775" y="6089650"/>
          <p14:tracePt t="72917" x="3152775" y="6099175"/>
          <p14:tracePt t="72938" x="3152775" y="6108700"/>
          <p14:tracePt t="73041" x="3152775" y="6116638"/>
          <p14:tracePt t="73085" x="3152775" y="6134100"/>
          <p14:tracePt t="73378" x="3152775" y="6153150"/>
          <p14:tracePt t="73380" x="3152775" y="6170613"/>
          <p14:tracePt t="73400" x="3152775" y="6197600"/>
          <p14:tracePt t="73403" x="3152775" y="6205538"/>
          <p14:tracePt t="73423" x="3152775" y="6215063"/>
          <p14:tracePt t="73437" x="3152775" y="6224588"/>
          <p14:tracePt t="73453" x="3170238" y="6170613"/>
          <p14:tracePt t="73962" x="3205163" y="6081713"/>
          <p14:tracePt t="73964" x="3313113" y="5875338"/>
          <p14:tracePt t="73985" x="3429000" y="5634038"/>
          <p14:tracePt t="73996" x="3500438" y="5411788"/>
          <p14:tracePt t="74007" x="3571875" y="5180013"/>
          <p14:tracePt t="74023" x="3616325" y="5027613"/>
          <p14:tracePt t="74040" x="3697288" y="4759325"/>
          <p14:tracePt t="74057" x="3732213" y="4633913"/>
          <p14:tracePt t="74073" x="3751263" y="4510088"/>
          <p14:tracePt t="74090" x="3768725" y="4384675"/>
          <p14:tracePt t="74107" x="3795713" y="4224338"/>
          <p14:tracePt t="74124" x="3803650" y="4179888"/>
          <p14:tracePt t="74140" x="3840163" y="4027488"/>
          <p14:tracePt t="74157" x="3840163" y="4000500"/>
          <p14:tracePt t="74174" x="3848100" y="3956050"/>
          <p14:tracePt t="74191" x="3857625" y="3938588"/>
          <p14:tracePt t="74210" x="3867150" y="3875088"/>
          <p14:tracePt t="74224" x="3875088" y="3830638"/>
          <p14:tracePt t="74244" x="3884613" y="3776663"/>
          <p14:tracePt t="74258" x="3884613" y="3652838"/>
          <p14:tracePt t="74274" x="3884613" y="3571875"/>
          <p14:tracePt t="74291" x="3884613" y="3482975"/>
          <p14:tracePt t="74308" x="3884613" y="3340100"/>
          <p14:tracePt t="74325" x="3884613" y="3251200"/>
          <p14:tracePt t="74341" x="3884613" y="3089275"/>
          <p14:tracePt t="74358" x="3884613" y="3017838"/>
          <p14:tracePt t="74375" x="3884613" y="2894013"/>
          <p14:tracePt t="74392" x="3884613" y="2847975"/>
          <p14:tracePt t="74408" x="3884613" y="2751138"/>
          <p14:tracePt t="74425" x="3884613" y="2697163"/>
          <p14:tracePt t="74442" x="3884613" y="2660650"/>
          <p14:tracePt t="74459" x="3884613" y="2616200"/>
          <p14:tracePt t="74475" x="3884613" y="2509838"/>
          <p14:tracePt t="74492" x="3884613" y="2465388"/>
          <p14:tracePt t="74509" x="3884613" y="2384425"/>
          <p14:tracePt t="74526" x="3884613" y="2357438"/>
          <p14:tracePt t="74542" x="3884613" y="2312988"/>
          <p14:tracePt t="74559" x="3884613" y="2295525"/>
          <p14:tracePt t="74576" x="3884613" y="2268538"/>
          <p14:tracePt t="74593" x="3884613" y="2259013"/>
          <p14:tracePt t="74615" x="3894138" y="2259013"/>
          <p14:tracePt t="74806" x="3894138" y="2276475"/>
          <p14:tracePt t="74829" x="3894138" y="2303463"/>
          <p14:tracePt t="74840" x="3894138" y="2339975"/>
          <p14:tracePt t="74851" x="3894138" y="2374900"/>
          <p14:tracePt t="74863" x="3894138" y="2428875"/>
          <p14:tracePt t="74878" x="3894138" y="2473325"/>
          <p14:tracePt t="74895" x="3894138" y="2625725"/>
          <p14:tracePt t="74911" x="3894138" y="2687638"/>
          <p14:tracePt t="74928" x="3894138" y="2830513"/>
          <p14:tracePt t="74945" x="3884613" y="2919413"/>
          <p14:tracePt t="74961" x="3867150" y="3116263"/>
          <p14:tracePt t="74978" x="3867150" y="3214688"/>
          <p14:tracePt t="74995" x="3848100" y="3375025"/>
          <p14:tracePt t="75012" x="3830638" y="3438525"/>
          <p14:tracePt t="75028" x="3813175" y="3536950"/>
          <p14:tracePt t="75045" x="3813175" y="3554413"/>
          <p14:tracePt t="75065" x="3813175" y="3562350"/>
          <p14:tracePt t="75078" x="3813175" y="3598863"/>
          <p14:tracePt t="75095" x="3813175" y="3697288"/>
          <p14:tracePt t="75112" x="3803650" y="3741738"/>
          <p14:tracePt t="75132" x="3795713" y="3776663"/>
          <p14:tracePt t="75145" x="3795713" y="3830638"/>
          <p14:tracePt t="75162" x="3795713" y="3929063"/>
          <p14:tracePt t="75179" x="3795713" y="3938588"/>
          <p14:tracePt t="75200" x="3795713" y="3946525"/>
          <p14:tracePt t="75222" x="3813175" y="3919538"/>
          <p14:tracePt t="75425" x="3848100" y="3875088"/>
          <p14:tracePt t="75426" x="3983038" y="3670300"/>
          <p14:tracePt t="75447" x="4133850" y="3419475"/>
          <p14:tracePt t="75458" x="4214813" y="3303588"/>
          <p14:tracePt t="75481" x="4295775" y="3179763"/>
          <p14:tracePt t="75484" x="4322763" y="3108325"/>
          <p14:tracePt t="75503" x="4348163" y="3044825"/>
          <p14:tracePt t="75514" x="4446588" y="2884488"/>
          <p14:tracePt t="75531" x="4473575" y="2822575"/>
          <p14:tracePt t="75549" x="4527550" y="2705100"/>
          <p14:tracePt t="75564" x="4554538" y="2652713"/>
          <p14:tracePt t="75582" x="4589463" y="2581275"/>
          <p14:tracePt t="75598" x="4625975" y="2490788"/>
          <p14:tracePt t="75615" x="4652963" y="2438400"/>
          <p14:tracePt t="75631" x="4660900" y="2419350"/>
          <p14:tracePt t="75650" x="4660900" y="2411413"/>
          <p14:tracePt t="75665" x="4660900" y="2366963"/>
          <p14:tracePt t="75682" x="4670425" y="2330450"/>
          <p14:tracePt t="75699" x="4670425" y="2312988"/>
          <p14:tracePt t="75717" x="4679950" y="2312988"/>
          <p14:tracePt t="75732" x="4679950" y="2303463"/>
          <p14:tracePt t="75762" x="4679950" y="2295525"/>
          <p14:tracePt t="75785" x="4687888" y="2276475"/>
          <p14:tracePt t="75819" x="4697413" y="2259013"/>
          <p14:tracePt t="75830" x="4705350" y="2259013"/>
          <p14:tracePt t="75921" x="4705350" y="2268538"/>
          <p14:tracePt t="76236" x="4705350" y="2295525"/>
          <p14:tracePt t="76257" x="4705350" y="2322513"/>
          <p14:tracePt t="76258" x="4705350" y="2347913"/>
          <p14:tracePt t="76280" x="4705350" y="2366963"/>
          <p14:tracePt t="76285" x="4714875" y="2393950"/>
          <p14:tracePt t="76302" x="4714875" y="2419350"/>
          <p14:tracePt t="76318" x="4714875" y="2455863"/>
          <p14:tracePt t="76335" x="4714875" y="2500313"/>
          <p14:tracePt t="76352" x="4714875" y="2536825"/>
          <p14:tracePt t="76370" x="4714875" y="2571750"/>
          <p14:tracePt t="76385" x="4714875" y="2652713"/>
          <p14:tracePt t="76402" x="4697413" y="2759075"/>
          <p14:tracePt t="76419" x="4697413" y="2776538"/>
          <p14:tracePt t="76437" x="4697413" y="2795588"/>
          <p14:tracePt t="76452" x="4697413" y="2847975"/>
          <p14:tracePt t="76469" x="4697413" y="2919413"/>
          <p14:tracePt t="76486" x="4697413" y="2965450"/>
          <p14:tracePt t="76505" x="4697413" y="3000375"/>
          <p14:tracePt t="76520" x="4697413" y="3036888"/>
          <p14:tracePt t="76536" x="4697413" y="3062288"/>
          <p14:tracePt t="76553" x="4697413" y="3071813"/>
          <p14:tracePt t="76574" x="4687888" y="3071813"/>
          <p14:tracePt t="76752" x="4660900" y="3071813"/>
          <p14:tracePt t="76775" x="4633913" y="3071813"/>
          <p14:tracePt t="76776" x="4598988" y="3071813"/>
          <p14:tracePt t="76797" x="4554538" y="3071813"/>
          <p14:tracePt t="76804" x="4518025" y="3071813"/>
          <p14:tracePt t="76831" x="4483100" y="3062288"/>
          <p14:tracePt t="76838" x="4375150" y="3027363"/>
          <p14:tracePt t="76855" x="4295775" y="2973388"/>
          <p14:tracePt t="76872" x="4268788" y="2946400"/>
          <p14:tracePt t="76889" x="4241800" y="2928938"/>
          <p14:tracePt t="76910" x="4224338" y="2901950"/>
          <p14:tracePt t="76921" x="4089400" y="2813050"/>
          <p14:tracePt t="76938" x="4037013" y="2795588"/>
          <p14:tracePt t="76955" x="3983038" y="2776538"/>
          <p14:tracePt t="76972" x="3902075" y="2759075"/>
          <p14:tracePt t="76989" x="3848100" y="2759075"/>
          <p14:tracePt t="77005" x="3813175" y="2759075"/>
          <p14:tracePt t="77022" x="3776663" y="2759075"/>
          <p14:tracePt t="77039" x="3625850" y="2768600"/>
          <p14:tracePt t="77056" x="3500438" y="2768600"/>
          <p14:tracePt t="77072" x="3455988" y="2786063"/>
          <p14:tracePt t="77090" x="3402013" y="2803525"/>
          <p14:tracePt t="77106" x="3357563" y="2830513"/>
          <p14:tracePt t="77123" x="3276600" y="2857500"/>
          <p14:tracePt t="77139" x="3251200" y="2884488"/>
          <p14:tracePt t="77157" x="3214688" y="2911475"/>
          <p14:tracePt t="77173" x="3197225" y="2946400"/>
          <p14:tracePt t="77190" x="3197225" y="2973388"/>
          <p14:tracePt t="77206" x="3197225" y="2990850"/>
          <p14:tracePt t="77225" x="3197225" y="3009900"/>
          <p14:tracePt t="77240" x="3232150" y="3054350"/>
          <p14:tracePt t="77257" x="3276600" y="3098800"/>
          <p14:tracePt t="77273" x="3286125" y="3108325"/>
          <p14:tracePt t="77292" x="3303588" y="3125788"/>
          <p14:tracePt t="77307" x="3313113" y="3125788"/>
          <p14:tracePt t="77324" x="3330575" y="3125788"/>
          <p14:tracePt t="77360" x="3348038" y="3125788"/>
          <p14:tracePt t="77371" x="3367088" y="3133725"/>
          <p14:tracePt t="77382" x="3394075" y="3152775"/>
          <p14:tracePt t="77394" x="3411538" y="3160713"/>
          <p14:tracePt t="77408" x="3429000" y="3179763"/>
          <p14:tracePt t="77424" x="3446463" y="3179763"/>
          <p14:tracePt t="77441" x="3455988" y="3197225"/>
          <p14:tracePt t="77458" x="3482975" y="3224213"/>
          <p14:tracePt t="77474" x="3490913" y="3232150"/>
          <p14:tracePt t="77491" x="3500438" y="3241675"/>
          <p14:tracePt t="77508" x="3517900" y="3241675"/>
          <p14:tracePt t="77525" x="3589338" y="3241675"/>
          <p14:tracePt t="77541" x="3633788" y="3241675"/>
          <p14:tracePt t="77559" x="3660775" y="3241675"/>
          <p14:tracePt t="77575" x="3670300" y="3241675"/>
          <p14:tracePt t="77592" x="3687763" y="3241675"/>
          <p14:tracePt t="77608" x="3697288" y="3241675"/>
          <p14:tracePt t="77630" x="3705225" y="3197225"/>
          <p14:tracePt t="77642" x="3705225" y="3187700"/>
          <p14:tracePt t="77666" x="3705225" y="3179763"/>
          <p14:tracePt t="77686" x="3705225" y="3170238"/>
          <p14:tracePt t="77692" x="3705225" y="3160713"/>
          <p14:tracePt t="77709" x="3705225" y="3152775"/>
          <p14:tracePt t="77726" x="3705225" y="3143250"/>
          <p14:tracePt t="77743" x="3705225" y="3133725"/>
          <p14:tracePt t="77822" x="3732213" y="3133725"/>
          <p14:tracePt t="77889" x="3759200" y="3133725"/>
          <p14:tracePt t="77891" x="3803650" y="3133725"/>
          <p14:tracePt t="77911" x="3857625" y="3133725"/>
          <p14:tracePt t="77912" x="4089400" y="3133725"/>
          <p14:tracePt t="77933" x="4367213" y="3133725"/>
          <p14:tracePt t="77945" x="4465638" y="3125788"/>
          <p14:tracePt t="77960" x="4562475" y="3116263"/>
          <p14:tracePt t="77977" x="4598988" y="3098800"/>
          <p14:tracePt t="77994" x="4652963" y="3089275"/>
          <p14:tracePt t="78011" x="4768850" y="3054350"/>
          <p14:tracePt t="78028" x="4830763" y="3027363"/>
          <p14:tracePt t="78044" x="4875213" y="3017838"/>
          <p14:tracePt t="78061" x="4884738" y="3017838"/>
          <p14:tracePt t="78081" x="4867275" y="3017838"/>
          <p14:tracePt t="78216" x="4813300" y="3071813"/>
          <p14:tracePt t="78226" x="4759325" y="3125788"/>
          <p14:tracePt t="78237" x="4643438" y="3340100"/>
          <p14:tracePt t="78249" x="4510088" y="3581400"/>
          <p14:tracePt t="78262" x="4367213" y="3840163"/>
          <p14:tracePt t="78279" x="4179888" y="4187825"/>
          <p14:tracePt t="78295" x="4125913" y="4268788"/>
          <p14:tracePt t="78312" x="4027488" y="4419600"/>
          <p14:tracePt t="78329" x="4000500" y="4473575"/>
          <p14:tracePt t="78346" x="3938588" y="4572000"/>
          <p14:tracePt t="78362" x="3902075" y="4616450"/>
          <p14:tracePt t="78379" x="3848100" y="4724400"/>
          <p14:tracePt t="78396" x="3813175" y="4776788"/>
          <p14:tracePt t="78413" x="3759200" y="4867275"/>
          <p14:tracePt t="78430" x="3751263" y="4894263"/>
          <p14:tracePt t="78446" x="3732213" y="5000625"/>
          <p14:tracePt t="78463" x="3714750" y="5062538"/>
          <p14:tracePt t="78480" x="3679825" y="5180013"/>
          <p14:tracePt t="78497" x="3660775" y="5232400"/>
          <p14:tracePt t="78513" x="3608388" y="5322888"/>
          <p14:tracePt t="78530" x="3598863" y="5330825"/>
          <p14:tracePt t="78547" x="3589338" y="5340350"/>
          <p14:tracePt t="78564" x="3581400" y="5340350"/>
          <p14:tracePt t="78586" x="3571875" y="5340350"/>
          <p14:tracePt t="78597" x="3562350" y="5340350"/>
          <p14:tracePt t="78620" x="3544888" y="5340350"/>
          <p14:tracePt t="78631" x="3527425" y="5340350"/>
          <p14:tracePt t="78648" x="3509963" y="5340350"/>
          <p14:tracePt t="78664" x="3455988" y="5330825"/>
          <p14:tracePt t="78681" x="3429000" y="5303838"/>
          <p14:tracePt t="78698" x="3384550" y="5295900"/>
          <p14:tracePt t="78714" x="3384550" y="5286375"/>
          <p14:tracePt t="78731" x="3357563" y="5259388"/>
          <p14:tracePt t="78748" x="3330575" y="5224463"/>
          <p14:tracePt t="78765" x="3303588" y="5197475"/>
          <p14:tracePt t="78781" x="3295650" y="5170488"/>
          <p14:tracePt t="78798" x="3268663" y="5126038"/>
          <p14:tracePt t="78815" x="3251200" y="5116513"/>
          <p14:tracePt t="78832" x="3205163" y="5089525"/>
          <p14:tracePt t="78849" x="3197225" y="5089525"/>
          <p14:tracePt t="78868" x="3187700" y="5081588"/>
          <p14:tracePt t="78901" x="3179763" y="5072063"/>
          <p14:tracePt t="78912" x="3160713" y="5072063"/>
          <p14:tracePt t="78923" x="3152775" y="5072063"/>
          <p14:tracePt t="78935" x="3125788" y="5062538"/>
          <p14:tracePt t="78949" x="3098800" y="5062538"/>
          <p14:tracePt t="78966" x="3089275" y="5045075"/>
          <p14:tracePt t="78982" x="3081338" y="5045075"/>
          <p14:tracePt t="79103" x="3071813" y="50450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Ada pertanyaan?</a:t>
            </a:r>
          </a:p>
          <a:p>
            <a:r>
              <a:rPr lang="id-ID" dirty="0" smtClean="0"/>
              <a:t>Next </a:t>
            </a:r>
            <a:r>
              <a:rPr lang="id-ID" dirty="0"/>
              <a:t>: </a:t>
            </a:r>
            <a:r>
              <a:rPr lang="en-US" dirty="0" err="1"/>
              <a:t>Elektropneumatic</a:t>
            </a:r>
            <a:r>
              <a:rPr lang="en-US" dirty="0"/>
              <a:t> Sensor : 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Mechanical</a:t>
            </a:r>
            <a:endParaRPr lang="id-ID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6"/>
    </mc:Choice>
    <mc:Fallback xmlns="">
      <p:transition spd="slow" advTm="1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913" x="3894138" y="4581525"/>
          <p14:tracePt t="11770" x="4027488" y="4537075"/>
          <p14:tracePt t="11780" x="4625975" y="4465638"/>
          <p14:tracePt t="11791" x="5232400" y="4384675"/>
          <p14:tracePt t="11803" x="5776913" y="4384675"/>
          <p14:tracePt t="11819" x="7269163" y="4518025"/>
          <p14:tracePt t="11836" x="8224838" y="4670425"/>
          <p14:tracePt t="13029" x="0" y="0"/>
        </p14:tracePtLst>
      </p14:laserTraceLst>
    </p:ext>
  </p:extLs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581</Words>
  <Application>Microsoft Office PowerPoint</Application>
  <PresentationFormat>On-screen Show (4:3)</PresentationFormat>
  <Paragraphs>150</Paragraphs>
  <Slides>9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Droplet</vt:lpstr>
      <vt:lpstr>Office Theme</vt:lpstr>
      <vt:lpstr>Sistem PLC - TK3434 (Programmable Logic Controler)</vt:lpstr>
      <vt:lpstr>Topic Outline:</vt:lpstr>
      <vt:lpstr>Rangkaian “And” </vt:lpstr>
      <vt:lpstr>Rangkaian “OR” </vt:lpstr>
      <vt:lpstr>Rangkaian “Latch” dan “Reset” </vt:lpstr>
      <vt:lpstr>Penggunaan Rangkaian “And” </vt:lpstr>
      <vt:lpstr>Penggunaan Rangkaian “OR” </vt:lpstr>
      <vt:lpstr>Penggunaan Rangkaian “Latch” dan “Reset”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Siregar</dc:creator>
  <cp:lastModifiedBy>Simon Siregar</cp:lastModifiedBy>
  <cp:revision>69</cp:revision>
  <dcterms:created xsi:type="dcterms:W3CDTF">2014-10-18T02:13:35Z</dcterms:created>
  <dcterms:modified xsi:type="dcterms:W3CDTF">2015-05-29T08:32:19Z</dcterms:modified>
</cp:coreProperties>
</file>