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15" r:id="rId2"/>
  </p:sldMasterIdLst>
  <p:notesMasterIdLst>
    <p:notesMasterId r:id="rId11"/>
  </p:notesMasterIdLst>
  <p:sldIdLst>
    <p:sldId id="273" r:id="rId3"/>
    <p:sldId id="258" r:id="rId4"/>
    <p:sldId id="292" r:id="rId5"/>
    <p:sldId id="300" r:id="rId6"/>
    <p:sldId id="301" r:id="rId7"/>
    <p:sldId id="295" r:id="rId8"/>
    <p:sldId id="302" r:id="rId9"/>
    <p:sldId id="282" r:id="rId10"/>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840" autoAdjust="0"/>
  </p:normalViewPr>
  <p:slideViewPr>
    <p:cSldViewPr snapToGrid="0">
      <p:cViewPr varScale="1">
        <p:scale>
          <a:sx n="53" d="100"/>
          <a:sy n="53" d="100"/>
        </p:scale>
        <p:origin x="18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9F675-FCBC-4C9C-B94D-6FD5077C8FED}" type="datetimeFigureOut">
              <a:rPr lang="id-ID" smtClean="0"/>
              <a:t>29/05/2015</a:t>
            </a:fld>
            <a:endParaRPr lang="id-ID"/>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951A88-BB14-49D4-A68E-3979DFFF8DC5}" type="slidenum">
              <a:rPr lang="id-ID" smtClean="0"/>
              <a:t>‹#›</a:t>
            </a:fld>
            <a:endParaRPr lang="id-ID"/>
          </a:p>
        </p:txBody>
      </p:sp>
    </p:spTree>
    <p:extLst>
      <p:ext uri="{BB962C8B-B14F-4D97-AF65-F5344CB8AC3E}">
        <p14:creationId xmlns:p14="http://schemas.microsoft.com/office/powerpoint/2010/main" val="1901733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E951A88-BB14-49D4-A68E-3979DFFF8DC5}" type="slidenum">
              <a:rPr lang="id-ID" smtClean="0"/>
              <a:t>1</a:t>
            </a:fld>
            <a:endParaRPr lang="id-ID"/>
          </a:p>
        </p:txBody>
      </p:sp>
    </p:spTree>
    <p:extLst>
      <p:ext uri="{BB962C8B-B14F-4D97-AF65-F5344CB8AC3E}">
        <p14:creationId xmlns:p14="http://schemas.microsoft.com/office/powerpoint/2010/main" val="69459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id-ID" dirty="0" smtClean="0"/>
              <a:t>Apa yang dimaksud</a:t>
            </a:r>
            <a:r>
              <a:rPr lang="id-ID" baseline="0" dirty="0" smtClean="0"/>
              <a:t> dengan rangkaian Sensor dan Proximity</a:t>
            </a:r>
            <a:endParaRPr lang="id-ID" dirty="0" smtClean="0"/>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pPr/>
              <a:t>3</a:t>
            </a:fld>
            <a:endParaRPr lang="id-ID"/>
          </a:p>
        </p:txBody>
      </p:sp>
    </p:spTree>
    <p:extLst>
      <p:ext uri="{BB962C8B-B14F-4D97-AF65-F5344CB8AC3E}">
        <p14:creationId xmlns:p14="http://schemas.microsoft.com/office/powerpoint/2010/main" val="2446054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id-ID" dirty="0" smtClean="0"/>
              <a:t>Apa yang dimaksud</a:t>
            </a:r>
            <a:r>
              <a:rPr lang="id-ID" baseline="0" dirty="0" smtClean="0"/>
              <a:t> dengan rangkaian </a:t>
            </a:r>
            <a:r>
              <a:rPr lang="en-US" dirty="0" err="1" smtClean="0"/>
              <a:t>Elektropneumatic</a:t>
            </a:r>
            <a:r>
              <a:rPr lang="en-US" dirty="0" smtClean="0"/>
              <a:t> Sensor :  </a:t>
            </a:r>
            <a:r>
              <a:rPr lang="en-US" dirty="0" err="1" smtClean="0"/>
              <a:t>Cahaya</a:t>
            </a:r>
            <a:endParaRPr lang="id-ID" dirty="0" smtClean="0"/>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pPr/>
              <a:t>4</a:t>
            </a:fld>
            <a:endParaRPr lang="id-ID"/>
          </a:p>
        </p:txBody>
      </p:sp>
    </p:spTree>
    <p:extLst>
      <p:ext uri="{BB962C8B-B14F-4D97-AF65-F5344CB8AC3E}">
        <p14:creationId xmlns:p14="http://schemas.microsoft.com/office/powerpoint/2010/main" val="276110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id-ID" dirty="0" smtClean="0"/>
              <a:t>Apa yang dimaksud</a:t>
            </a:r>
            <a:r>
              <a:rPr lang="id-ID" baseline="0" dirty="0" smtClean="0"/>
              <a:t> dengan rangkaian </a:t>
            </a:r>
            <a:r>
              <a:rPr lang="en-US" dirty="0" err="1" smtClean="0"/>
              <a:t>Elektropneumatic</a:t>
            </a:r>
            <a:r>
              <a:rPr lang="en-US" dirty="0" smtClean="0"/>
              <a:t> Sensor :  Mechanical</a:t>
            </a:r>
            <a:r>
              <a:rPr lang="id-ID" dirty="0" smtClean="0"/>
              <a:t>/Limit Switch</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pPr/>
              <a:t>5</a:t>
            </a:fld>
            <a:endParaRPr lang="id-ID"/>
          </a:p>
        </p:txBody>
      </p:sp>
    </p:spTree>
    <p:extLst>
      <p:ext uri="{BB962C8B-B14F-4D97-AF65-F5344CB8AC3E}">
        <p14:creationId xmlns:p14="http://schemas.microsoft.com/office/powerpoint/2010/main" val="193651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en-US" dirty="0" err="1" smtClean="0"/>
              <a:t>Penggunaan</a:t>
            </a:r>
            <a:r>
              <a:rPr lang="en-US" dirty="0" smtClean="0"/>
              <a:t> </a:t>
            </a:r>
            <a:r>
              <a:rPr lang="en-US" dirty="0" err="1" smtClean="0"/>
              <a:t>Elektropneumatic</a:t>
            </a:r>
            <a:r>
              <a:rPr lang="en-US" dirty="0" smtClean="0"/>
              <a:t> Sensor :  </a:t>
            </a:r>
            <a:r>
              <a:rPr lang="en-US" dirty="0" err="1" smtClean="0"/>
              <a:t>Cahaya</a:t>
            </a:r>
            <a:r>
              <a:rPr lang="id-ID" dirty="0" smtClean="0"/>
              <a:t> dengan DAC dalam aplikasi Fluid Sim </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endParaRPr lang="id-ID" b="1" dirty="0" smtClean="0">
              <a:latin typeface="Arial" charset="0"/>
            </a:endParaRP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solidFill>
                  <a:prstClr val="black"/>
                </a:solidFill>
              </a:rPr>
              <a:pPr/>
              <a:t>6</a:t>
            </a:fld>
            <a:endParaRPr lang="id-ID">
              <a:solidFill>
                <a:prstClr val="black"/>
              </a:solidFill>
            </a:endParaRPr>
          </a:p>
        </p:txBody>
      </p:sp>
    </p:spTree>
    <p:extLst>
      <p:ext uri="{BB962C8B-B14F-4D97-AF65-F5344CB8AC3E}">
        <p14:creationId xmlns:p14="http://schemas.microsoft.com/office/powerpoint/2010/main" val="236224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Dosen</a:t>
            </a:r>
            <a:r>
              <a:rPr lang="id-ID" baseline="0" dirty="0" smtClean="0"/>
              <a:t> Menjelaskan : </a:t>
            </a:r>
          </a:p>
          <a:p>
            <a:pPr marL="228600" indent="-228600">
              <a:buAutoNum type="arabicPeriod"/>
            </a:pPr>
            <a:r>
              <a:rPr lang="en-US" dirty="0" err="1" smtClean="0"/>
              <a:t>Penggunaan</a:t>
            </a:r>
            <a:r>
              <a:rPr lang="en-US" dirty="0" smtClean="0"/>
              <a:t> </a:t>
            </a:r>
            <a:r>
              <a:rPr lang="en-US" dirty="0" err="1" smtClean="0"/>
              <a:t>Elektropneumatic</a:t>
            </a:r>
            <a:r>
              <a:rPr lang="en-US" dirty="0" smtClean="0"/>
              <a:t> Sensor :  M</a:t>
            </a:r>
            <a:r>
              <a:rPr lang="id-ID" dirty="0" smtClean="0"/>
              <a:t>echanical</a:t>
            </a:r>
            <a:r>
              <a:rPr lang="id-ID" baseline="0" dirty="0" smtClean="0"/>
              <a:t>/Limit </a:t>
            </a:r>
            <a:r>
              <a:rPr lang="id-ID" dirty="0" smtClean="0"/>
              <a:t>dengan DAC dalam aplikasi Fluid Sim </a:t>
            </a:r>
          </a:p>
          <a:p>
            <a:pPr marL="228600" indent="-228600">
              <a:buAutoNum type="arabicPeriod"/>
            </a:pPr>
            <a:r>
              <a:rPr lang="id-ID" baseline="0" dirty="0" smtClean="0"/>
              <a:t>Fluid Sim</a:t>
            </a:r>
          </a:p>
          <a:p>
            <a:pPr marL="0" indent="0">
              <a:buNone/>
            </a:pPr>
            <a:endParaRPr lang="id-ID" baseline="0" dirty="0" smtClean="0"/>
          </a:p>
          <a:p>
            <a:pPr marL="0" indent="0">
              <a:buNone/>
            </a:pPr>
            <a:r>
              <a:rPr lang="id-ID" baseline="0" dirty="0" smtClean="0"/>
              <a:t>Referensi :</a:t>
            </a:r>
          </a:p>
          <a:p>
            <a:pPr>
              <a:spcBef>
                <a:spcPct val="50000"/>
              </a:spcBef>
            </a:pPr>
            <a:endParaRPr lang="id-ID" b="1" dirty="0" smtClean="0">
              <a:latin typeface="Arial" charset="0"/>
            </a:endParaRPr>
          </a:p>
          <a:p>
            <a:pPr>
              <a:spcBef>
                <a:spcPct val="50000"/>
              </a:spcBef>
            </a:pPr>
            <a:r>
              <a:rPr lang="id-ID" sz="1000" b="1" dirty="0" smtClean="0">
                <a:latin typeface="Arial" charset="0"/>
              </a:rPr>
              <a:t>Festo Didactic,</a:t>
            </a:r>
            <a:r>
              <a:rPr lang="id-ID" sz="1000" b="1" baseline="0" dirty="0" smtClean="0">
                <a:latin typeface="Arial" charset="0"/>
              </a:rPr>
              <a:t> </a:t>
            </a:r>
            <a:r>
              <a:rPr lang="id-ID" sz="1000" b="1" dirty="0" smtClean="0">
                <a:latin typeface="Arial" charset="0"/>
              </a:rPr>
              <a:t>Pneumatic</a:t>
            </a:r>
            <a:r>
              <a:rPr lang="id-ID" sz="1000" b="1" baseline="0" dirty="0" smtClean="0">
                <a:latin typeface="Arial" charset="0"/>
              </a:rPr>
              <a:t> – Tingkat Dasar P111</a:t>
            </a:r>
          </a:p>
          <a:p>
            <a:pPr>
              <a:spcBef>
                <a:spcPct val="50000"/>
              </a:spcBef>
            </a:pPr>
            <a:r>
              <a:rPr lang="id-ID" sz="1000" b="1" baseline="0" dirty="0" smtClean="0">
                <a:latin typeface="Arial" charset="0"/>
              </a:rPr>
              <a:t>Fluid Sim</a:t>
            </a:r>
            <a:endParaRPr lang="en-US" sz="1000" b="1" dirty="0" smtClean="0">
              <a:latin typeface="Arial" charset="0"/>
            </a:endParaRPr>
          </a:p>
          <a:p>
            <a:endParaRPr lang="id-ID" dirty="0" smtClean="0"/>
          </a:p>
          <a:p>
            <a:endParaRPr lang="id-ID" dirty="0"/>
          </a:p>
        </p:txBody>
      </p:sp>
      <p:sp>
        <p:nvSpPr>
          <p:cNvPr id="4" name="Slide Number Placeholder 3"/>
          <p:cNvSpPr>
            <a:spLocks noGrp="1"/>
          </p:cNvSpPr>
          <p:nvPr>
            <p:ph type="sldNum" sz="quarter" idx="10"/>
          </p:nvPr>
        </p:nvSpPr>
        <p:spPr/>
        <p:txBody>
          <a:bodyPr/>
          <a:lstStyle/>
          <a:p>
            <a:fld id="{43E0A751-320A-4B51-AA97-41CAFB67DF81}" type="slidenum">
              <a:rPr lang="id-ID" smtClean="0">
                <a:solidFill>
                  <a:prstClr val="black"/>
                </a:solidFill>
              </a:rPr>
              <a:pPr/>
              <a:t>7</a:t>
            </a:fld>
            <a:endParaRPr lang="id-ID">
              <a:solidFill>
                <a:prstClr val="black"/>
              </a:solidFill>
            </a:endParaRPr>
          </a:p>
        </p:txBody>
      </p:sp>
    </p:spTree>
    <p:extLst>
      <p:ext uri="{BB962C8B-B14F-4D97-AF65-F5344CB8AC3E}">
        <p14:creationId xmlns:p14="http://schemas.microsoft.com/office/powerpoint/2010/main" val="241651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E951A88-BB14-49D4-A68E-3979DFFF8DC5}" type="slidenum">
              <a:rPr lang="id-ID" smtClean="0"/>
              <a:t>8</a:t>
            </a:fld>
            <a:endParaRPr lang="id-ID"/>
          </a:p>
        </p:txBody>
      </p:sp>
    </p:spTree>
    <p:extLst>
      <p:ext uri="{BB962C8B-B14F-4D97-AF65-F5344CB8AC3E}">
        <p14:creationId xmlns:p14="http://schemas.microsoft.com/office/powerpoint/2010/main" val="1859419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29/05/2015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426174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96844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77352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0678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245706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9B4A7C7-4260-4587-B0D9-C79E0EC74D46}" type="datetimeFigureOut">
              <a:rPr lang="id-ID" smtClean="0"/>
              <a:t>29/05/2015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656925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9B4A7C7-4260-4587-B0D9-C79E0EC74D46}" type="datetimeFigureOut">
              <a:rPr lang="id-ID" smtClean="0"/>
              <a:t>29/05/2015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810921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29/05/2015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250009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29/05/2015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74046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8460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3099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4A7C7-4260-4587-B0D9-C79E0EC74D46}" type="datetimeFigureOut">
              <a:rPr lang="id-ID" smtClean="0"/>
              <a:t>29/05/2015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981637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17889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317748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8" name="Footer Placeholder 7"/>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42011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4" name="Footer Placeholder 3"/>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758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3" name="Footer Placeholder 2"/>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30498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78883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6" name="Footer Placeholder 5"/>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75924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15682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11"/>
          </p:nvPr>
        </p:nvSpPr>
        <p:spPr/>
        <p:txBody>
          <a:body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98643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Footer Placeholder 4"/>
          <p:cNvSpPr>
            <a:spLocks noGrp="1"/>
          </p:cNvSpPr>
          <p:nvPr>
            <p:ph type="ftr" sz="quarter" idx="10"/>
          </p:nvPr>
        </p:nvSpPr>
        <p:spPr>
          <a:xfrm>
            <a:off x="3124200" y="6477000"/>
            <a:ext cx="2895600" cy="320675"/>
          </a:xfrm>
        </p:spPr>
        <p:txBody>
          <a:bodyPr/>
          <a:lstStyle>
            <a:lvl1pPr>
              <a:defRPr/>
            </a:lvl1pPr>
          </a:lstStyle>
          <a:p>
            <a:r>
              <a:rPr lang="en-PH">
                <a:solidFill>
                  <a:prstClr val="black">
                    <a:tint val="75000"/>
                  </a:prstClr>
                </a:solidFill>
              </a:rPr>
              <a:t>University of Sto.Tomas</a:t>
            </a:r>
            <a:endParaRPr lang="en-GB">
              <a:solidFill>
                <a:prstClr val="black">
                  <a:tint val="75000"/>
                </a:prstClr>
              </a:solidFill>
            </a:endParaRPr>
          </a:p>
        </p:txBody>
      </p:sp>
      <p:sp>
        <p:nvSpPr>
          <p:cNvPr id="6" name="Date Placeholder 5"/>
          <p:cNvSpPr>
            <a:spLocks noGrp="1"/>
          </p:cNvSpPr>
          <p:nvPr>
            <p:ph type="dt" sz="half" idx="11"/>
          </p:nvPr>
        </p:nvSpPr>
        <p:spPr>
          <a:xfrm>
            <a:off x="457200" y="6477000"/>
            <a:ext cx="2133600" cy="244475"/>
          </a:xfrm>
        </p:spPr>
        <p:txBody>
          <a:bodyPr/>
          <a:lstStyle>
            <a:lvl1pPr>
              <a:defRPr/>
            </a:lvl1pPr>
          </a:lstStyle>
          <a:p>
            <a:r>
              <a:rPr lang="id-ID" smtClean="0">
                <a:solidFill>
                  <a:prstClr val="black">
                    <a:tint val="75000"/>
                  </a:prstClr>
                </a:solidFill>
              </a:rPr>
              <a:t>August 28, 2006</a:t>
            </a:r>
            <a:endParaRPr lang="en-GB">
              <a:solidFill>
                <a:prstClr val="black">
                  <a:tint val="75000"/>
                </a:prstClr>
              </a:solidFill>
            </a:endParaRPr>
          </a:p>
        </p:txBody>
      </p:sp>
    </p:spTree>
    <p:extLst>
      <p:ext uri="{BB962C8B-B14F-4D97-AF65-F5344CB8AC3E}">
        <p14:creationId xmlns:p14="http://schemas.microsoft.com/office/powerpoint/2010/main" val="32338714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4A7C7-4260-4587-B0D9-C79E0EC74D46}" type="datetimeFigureOut">
              <a:rPr lang="id-ID" smtClean="0"/>
              <a:t>29/05/2015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84818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1617588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4A7C7-4260-4587-B0D9-C79E0EC74D46}" type="datetimeFigureOut">
              <a:rPr lang="id-ID" smtClean="0"/>
              <a:t>29/05/2015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3645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4A7C7-4260-4587-B0D9-C79E0EC74D46}" type="datetimeFigureOut">
              <a:rPr lang="id-ID" smtClean="0"/>
              <a:t>29/05/2015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89528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9B4A7C7-4260-4587-B0D9-C79E0EC74D46}" type="datetimeFigureOut">
              <a:rPr lang="id-ID" smtClean="0"/>
              <a:t>29/05/2015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3224020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252207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4A7C7-4260-4587-B0D9-C79E0EC74D46}" type="datetimeFigureOut">
              <a:rPr lang="id-ID" smtClean="0"/>
              <a:t>29/05/2015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13123D6-04A9-41D0-908E-C6AF92A5F379}" type="slidenum">
              <a:rPr lang="id-ID" smtClean="0"/>
              <a:t>‹#›</a:t>
            </a:fld>
            <a:endParaRPr lang="id-ID"/>
          </a:p>
        </p:txBody>
      </p:sp>
    </p:spTree>
    <p:extLst>
      <p:ext uri="{BB962C8B-B14F-4D97-AF65-F5344CB8AC3E}">
        <p14:creationId xmlns:p14="http://schemas.microsoft.com/office/powerpoint/2010/main" val="443969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9B4A7C7-4260-4587-B0D9-C79E0EC74D46}" type="datetimeFigureOut">
              <a:rPr lang="id-ID" smtClean="0"/>
              <a:t>29/05/2015</a:t>
            </a:fld>
            <a:endParaRPr lang="id-ID"/>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id-ID"/>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13123D6-04A9-41D0-908E-C6AF92A5F379}" type="slidenum">
              <a:rPr lang="id-ID" smtClean="0"/>
              <a:t>‹#›</a:t>
            </a:fld>
            <a:endParaRPr lang="id-ID"/>
          </a:p>
        </p:txBody>
      </p:sp>
    </p:spTree>
    <p:extLst>
      <p:ext uri="{BB962C8B-B14F-4D97-AF65-F5344CB8AC3E}">
        <p14:creationId xmlns:p14="http://schemas.microsoft.com/office/powerpoint/2010/main" val="41681639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d-ID" smtClean="0">
                <a:solidFill>
                  <a:prstClr val="black">
                    <a:tint val="75000"/>
                  </a:prstClr>
                </a:solidFill>
              </a:rPr>
              <a:t>August 28, 2006</a:t>
            </a:r>
            <a:endParaRPr lang="id-ID">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solidFill>
                  <a:prstClr val="black">
                    <a:tint val="75000"/>
                  </a:prstClr>
                </a:solidFill>
              </a:rPr>
              <a:t>University of Sto.Tomas</a:t>
            </a:r>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EF35C-A778-49A8-B442-01EE694460A6}"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0817210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6.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6.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067" y="251618"/>
            <a:ext cx="6408712" cy="1319460"/>
          </a:xfrm>
        </p:spPr>
        <p:txBody>
          <a:bodyPr>
            <a:normAutofit/>
          </a:bodyPr>
          <a:lstStyle/>
          <a:p>
            <a:r>
              <a:rPr lang="id-ID" sz="3200" dirty="0" smtClean="0">
                <a:latin typeface="Times New Roman" panose="02020603050405020304" pitchFamily="18" charset="0"/>
                <a:cs typeface="Times New Roman" panose="02020603050405020304" pitchFamily="18" charset="0"/>
              </a:rPr>
              <a:t>Sistem PLC </a:t>
            </a:r>
            <a:r>
              <a:rPr lang="id-ID" sz="3200" dirty="0">
                <a:latin typeface="Times New Roman" panose="02020603050405020304" pitchFamily="18" charset="0"/>
                <a:cs typeface="Times New Roman" panose="02020603050405020304" pitchFamily="18" charset="0"/>
              </a:rPr>
              <a:t>- TK3434</a:t>
            </a:r>
            <a:r>
              <a:rPr lang="id-ID" sz="3200" dirty="0" smtClean="0">
                <a:latin typeface="Times New Roman" panose="02020603050405020304" pitchFamily="18" charset="0"/>
                <a:cs typeface="Times New Roman" panose="02020603050405020304" pitchFamily="18" charset="0"/>
              </a:rPr>
              <a:t/>
            </a:r>
            <a:br>
              <a:rPr lang="id-ID" sz="3200" dirty="0" smtClean="0">
                <a:latin typeface="Times New Roman" panose="02020603050405020304" pitchFamily="18" charset="0"/>
                <a:cs typeface="Times New Roman" panose="02020603050405020304" pitchFamily="18" charset="0"/>
              </a:rPr>
            </a:br>
            <a:r>
              <a:rPr lang="id-ID" sz="3200" dirty="0" smtClean="0">
                <a:latin typeface="Times New Roman" panose="02020603050405020304" pitchFamily="18" charset="0"/>
                <a:cs typeface="Times New Roman" panose="02020603050405020304" pitchFamily="18" charset="0"/>
              </a:rPr>
              <a:t>(</a:t>
            </a:r>
            <a:r>
              <a:rPr lang="id-ID" sz="3200" i="1" dirty="0" smtClean="0">
                <a:latin typeface="Times New Roman" panose="02020603050405020304" pitchFamily="18" charset="0"/>
                <a:cs typeface="Times New Roman" panose="02020603050405020304" pitchFamily="18" charset="0"/>
              </a:rPr>
              <a:t>Programmable Logic Controler</a:t>
            </a:r>
            <a:r>
              <a:rPr lang="id-ID" sz="3200" dirty="0" smtClean="0">
                <a:latin typeface="Times New Roman" panose="02020603050405020304" pitchFamily="18" charset="0"/>
                <a:cs typeface="Times New Roman" panose="02020603050405020304" pitchFamily="18" charset="0"/>
              </a:rPr>
              <a:t>)</a:t>
            </a:r>
            <a:endParaRPr lang="id-ID"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94397" y="3455761"/>
            <a:ext cx="8361146" cy="1008333"/>
          </a:xfrm>
        </p:spPr>
        <p:txBody>
          <a:bodyPr>
            <a:normAutofit/>
          </a:bodyPr>
          <a:lstStyle/>
          <a:p>
            <a:r>
              <a:rPr lang="id-ID" sz="2800" dirty="0" smtClean="0"/>
              <a:t>Minggu-8 </a:t>
            </a:r>
            <a:r>
              <a:rPr lang="id-ID" sz="2800" dirty="0"/>
              <a:t>: </a:t>
            </a:r>
            <a:r>
              <a:rPr lang="en-US" sz="2800" dirty="0" err="1"/>
              <a:t>Elektropneumatic</a:t>
            </a:r>
            <a:r>
              <a:rPr lang="en-US" sz="2800" dirty="0"/>
              <a:t> Sensor :  </a:t>
            </a:r>
            <a:r>
              <a:rPr lang="en-US" sz="2800" dirty="0" err="1"/>
              <a:t>Cahaya</a:t>
            </a:r>
            <a:r>
              <a:rPr lang="en-US" sz="2800" dirty="0"/>
              <a:t> </a:t>
            </a:r>
            <a:r>
              <a:rPr lang="en-US" sz="2800" dirty="0" err="1"/>
              <a:t>dan</a:t>
            </a:r>
            <a:r>
              <a:rPr lang="en-US" sz="2800" dirty="0"/>
              <a:t> Mechanical</a:t>
            </a:r>
            <a:endParaRPr lang="id-ID" sz="2800" dirty="0" smtClean="0"/>
          </a:p>
        </p:txBody>
      </p:sp>
      <p:sp>
        <p:nvSpPr>
          <p:cNvPr id="5" name="Rectangle 4"/>
          <p:cNvSpPr/>
          <p:nvPr/>
        </p:nvSpPr>
        <p:spPr>
          <a:xfrm rot="16200000">
            <a:off x="-1330455" y="5037462"/>
            <a:ext cx="3161488" cy="461665"/>
          </a:xfrm>
          <a:prstGeom prst="rect">
            <a:avLst/>
          </a:prstGeom>
        </p:spPr>
        <p:txBody>
          <a:bodyPr wrap="square">
            <a:spAutoFit/>
          </a:bodyPr>
          <a:lstStyle/>
          <a:p>
            <a:pPr algn="ctr"/>
            <a:r>
              <a:rPr lang="id-ID" sz="1200" i="1" dirty="0" smtClean="0">
                <a:solidFill>
                  <a:srgbClr val="FF0000"/>
                </a:solidFill>
              </a:rPr>
              <a:t>Hanya dipergunakan untuk kepentingan pengajaran di lingkungan Telkom University</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4525" y="1528255"/>
            <a:ext cx="1380890" cy="1842270"/>
          </a:xfrm>
          <a:prstGeom prst="rect">
            <a:avLst/>
          </a:prstGeom>
        </p:spPr>
      </p:pic>
      <p:sp>
        <p:nvSpPr>
          <p:cNvPr id="7" name="Subtitle 2"/>
          <p:cNvSpPr txBox="1">
            <a:spLocks/>
          </p:cNvSpPr>
          <p:nvPr/>
        </p:nvSpPr>
        <p:spPr>
          <a:xfrm>
            <a:off x="2105067" y="4647162"/>
            <a:ext cx="5001592" cy="1928833"/>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800" dirty="0" smtClean="0"/>
              <a:t>Disusun Oleh :</a:t>
            </a:r>
          </a:p>
          <a:p>
            <a:r>
              <a:rPr lang="id-ID" sz="2800" dirty="0" smtClean="0"/>
              <a:t>Simon Siregar, S.Si., MT. </a:t>
            </a:r>
          </a:p>
          <a:p>
            <a:r>
              <a:rPr lang="id-ID" sz="2800" dirty="0" smtClean="0"/>
              <a:t>simon.siregar@tass.telkomuniversity.ac.id</a:t>
            </a:r>
          </a:p>
          <a:p>
            <a:r>
              <a:rPr lang="id-ID" sz="2800" dirty="0" smtClean="0"/>
              <a:t>Prodi D3 Teknik Komputer</a:t>
            </a:r>
          </a:p>
          <a:p>
            <a:r>
              <a:rPr lang="id-ID" sz="2800" dirty="0" smtClean="0"/>
              <a:t>Fakultas Ilmu Terapan</a:t>
            </a:r>
          </a:p>
          <a:p>
            <a:r>
              <a:rPr lang="id-ID" sz="2800" dirty="0" smtClean="0"/>
              <a:t>Universitas Telkom</a:t>
            </a:r>
          </a:p>
        </p:txBody>
      </p:sp>
      <p:pic>
        <p:nvPicPr>
          <p:cNvPr id="8" name="Picture 2" descr="http://www.festo-didactic.com/ov3/media/customers/1100/00343410001227019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61" y="234704"/>
            <a:ext cx="1623945" cy="1353287"/>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775736991"/>
      </p:ext>
    </p:extLst>
  </p:cSld>
  <p:clrMapOvr>
    <a:masterClrMapping/>
  </p:clrMapOvr>
  <mc:AlternateContent xmlns:mc="http://schemas.openxmlformats.org/markup-compatibility/2006" xmlns:p14="http://schemas.microsoft.com/office/powerpoint/2010/main">
    <mc:Choice Requires="p14">
      <p:transition spd="slow" p14:dur="2000" advTm="18811"/>
    </mc:Choice>
    <mc:Fallback xmlns="">
      <p:transition spd="slow" advTm="18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ext uri="{3A86A75C-4F4B-4683-9AE1-C65F6400EC91}">
      <p14:laserTraceLst xmlns:p14="http://schemas.microsoft.com/office/powerpoint/2010/main">
        <p14:tracePtLst>
          <p14:tracePt t="2283" x="8840788" y="3446463"/>
          <p14:tracePt t="2286" x="8840788" y="3473450"/>
          <p14:tracePt t="2417" x="8840788" y="3500438"/>
          <p14:tracePt t="2417" x="8840788" y="3589338"/>
          <p14:tracePt t="2438" x="8840788" y="3687763"/>
          <p14:tracePt t="2443" x="8840788" y="3795713"/>
          <p14:tracePt t="2461" x="8840788" y="3902075"/>
          <p14:tracePt t="2476" x="8831263" y="4098925"/>
          <p14:tracePt t="2493" x="8813800" y="4224338"/>
          <p14:tracePt t="2510" x="8804275" y="4268788"/>
          <p14:tracePt t="2528" x="8796338" y="4303713"/>
          <p14:tracePt t="2543" x="8777288" y="4402138"/>
          <p14:tracePt t="2560" x="8759825" y="4483100"/>
          <p14:tracePt t="2577" x="8759825" y="4500563"/>
          <p14:tracePt t="2607" x="8751888" y="4510088"/>
          <p14:tracePt t="2610" x="8751888" y="4537075"/>
          <p14:tracePt t="2627" x="8742363" y="4545013"/>
          <p14:tracePt t="2644" x="8732838" y="4545013"/>
          <p14:tracePt t="10812" x="8759825" y="4545013"/>
          <p14:tracePt t="11517" x="8813800" y="4545013"/>
          <p14:tracePt t="11520" x="8867775" y="4545013"/>
          <p14:tracePt t="11540" x="8912225" y="4554538"/>
          <p14:tracePt t="11550" x="9028113" y="4598988"/>
          <p14:tracePt t="11562" x="9134475" y="4633913"/>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auto">
          <a:xfrm>
            <a:off x="685332" y="1313978"/>
            <a:ext cx="7773338" cy="823916"/>
          </a:xfrm>
          <a:noFill/>
          <a:ln>
            <a:miter lim="800000"/>
            <a:headEnd/>
            <a:tailEnd/>
          </a:ln>
        </p:spPr>
        <p:txBody>
          <a:bodyPr vert="horz" wrap="square" lIns="91440" tIns="45720" rIns="91440" bIns="45720" numCol="1" anchor="t" anchorCtr="0" compatLnSpc="1">
            <a:prstTxWarp prst="textNoShape">
              <a:avLst/>
            </a:prstTxWarp>
            <a:normAutofit/>
          </a:bodyPr>
          <a:lstStyle/>
          <a:p>
            <a:r>
              <a:rPr lang="en-US" b="1" dirty="0">
                <a:solidFill>
                  <a:srgbClr val="FF3300"/>
                </a:solidFill>
              </a:rPr>
              <a:t>Topic Outline</a:t>
            </a:r>
            <a:r>
              <a:rPr lang="en-US" b="1" dirty="0" smtClean="0">
                <a:solidFill>
                  <a:srgbClr val="FF3300"/>
                </a:solidFill>
              </a:rPr>
              <a:t>:</a:t>
            </a:r>
            <a:endParaRPr lang="en-US" b="1" dirty="0">
              <a:solidFill>
                <a:schemeClr val="accent2"/>
              </a:solidFill>
            </a:endParaRPr>
          </a:p>
        </p:txBody>
      </p:sp>
      <p:sp>
        <p:nvSpPr>
          <p:cNvPr id="2" name="Content Placeholder 1"/>
          <p:cNvSpPr>
            <a:spLocks noGrp="1"/>
          </p:cNvSpPr>
          <p:nvPr>
            <p:ph sz="quarter" idx="13"/>
          </p:nvPr>
        </p:nvSpPr>
        <p:spPr/>
        <p:txBody>
          <a:bodyPr>
            <a:normAutofit/>
          </a:bodyPr>
          <a:lstStyle/>
          <a:p>
            <a:pPr>
              <a:lnSpc>
                <a:spcPct val="90000"/>
              </a:lnSpc>
            </a:pPr>
            <a:r>
              <a:rPr lang="id-ID" dirty="0" smtClean="0"/>
              <a:t>Sensor &amp; Proximity </a:t>
            </a:r>
          </a:p>
          <a:p>
            <a:pPr>
              <a:lnSpc>
                <a:spcPct val="90000"/>
              </a:lnSpc>
            </a:pPr>
            <a:r>
              <a:rPr lang="en-US" dirty="0" err="1" smtClean="0"/>
              <a:t>Elektropneumatic</a:t>
            </a:r>
            <a:r>
              <a:rPr lang="en-US" dirty="0" smtClean="0"/>
              <a:t> </a:t>
            </a:r>
            <a:r>
              <a:rPr lang="en-US" dirty="0"/>
              <a:t>Sensor :  </a:t>
            </a:r>
            <a:r>
              <a:rPr lang="en-US" dirty="0" err="1"/>
              <a:t>Cahaya</a:t>
            </a:r>
            <a:endParaRPr lang="id-ID" dirty="0" smtClean="0"/>
          </a:p>
          <a:p>
            <a:r>
              <a:rPr lang="en-US" dirty="0" err="1"/>
              <a:t>Elektropneumatic</a:t>
            </a:r>
            <a:r>
              <a:rPr lang="en-US" dirty="0"/>
              <a:t> Sensor :  Mechanical</a:t>
            </a:r>
            <a:endParaRPr lang="id-ID" dirty="0"/>
          </a:p>
          <a:p>
            <a:pPr>
              <a:lnSpc>
                <a:spcPct val="90000"/>
              </a:lnSpc>
            </a:pPr>
            <a:r>
              <a:rPr lang="en-US" dirty="0" err="1" smtClean="0"/>
              <a:t>Penggunaan</a:t>
            </a:r>
            <a:r>
              <a:rPr lang="en-US" dirty="0"/>
              <a:t> </a:t>
            </a:r>
            <a:r>
              <a:rPr lang="en-US" dirty="0" err="1"/>
              <a:t>Elektropneumatic</a:t>
            </a:r>
            <a:r>
              <a:rPr lang="en-US" dirty="0"/>
              <a:t> Sensor :  </a:t>
            </a:r>
            <a:r>
              <a:rPr lang="en-US" dirty="0" err="1" smtClean="0"/>
              <a:t>Cahaya</a:t>
            </a:r>
            <a:r>
              <a:rPr lang="id-ID" dirty="0" smtClean="0"/>
              <a:t> dengan DAC</a:t>
            </a:r>
            <a:endParaRPr lang="id-ID" dirty="0"/>
          </a:p>
          <a:p>
            <a:r>
              <a:rPr lang="en-US" dirty="0" err="1" smtClean="0"/>
              <a:t>Penggunaan</a:t>
            </a:r>
            <a:r>
              <a:rPr lang="en-US" dirty="0"/>
              <a:t> </a:t>
            </a:r>
            <a:r>
              <a:rPr lang="en-US" dirty="0" err="1"/>
              <a:t>Elektropneumatic</a:t>
            </a:r>
            <a:r>
              <a:rPr lang="en-US" dirty="0"/>
              <a:t> Sensor :  </a:t>
            </a:r>
            <a:r>
              <a:rPr lang="en-US" dirty="0" smtClean="0"/>
              <a:t>Mechanical</a:t>
            </a:r>
            <a:r>
              <a:rPr lang="id-ID" dirty="0" smtClean="0"/>
              <a:t> </a:t>
            </a:r>
            <a:r>
              <a:rPr lang="id-ID" dirty="0"/>
              <a:t>dengan DAC</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8761" y="171747"/>
            <a:ext cx="2408945" cy="487888"/>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84270655"/>
      </p:ext>
    </p:extLst>
  </p:cSld>
  <p:clrMapOvr>
    <a:masterClrMapping/>
  </p:clrMapOvr>
  <p:transition advTm="270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d-ID" dirty="0"/>
              <a:t>Sensor &amp; Proximity </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8" name="Content Placeholder 7"/>
          <p:cNvSpPr>
            <a:spLocks noGrp="1"/>
          </p:cNvSpPr>
          <p:nvPr>
            <p:ph sz="quarter" idx="13"/>
          </p:nvPr>
        </p:nvSpPr>
        <p:spPr>
          <a:xfrm>
            <a:off x="685329" y="2367093"/>
            <a:ext cx="7926655" cy="3784325"/>
          </a:xfrm>
        </p:spPr>
        <p:txBody>
          <a:bodyPr>
            <a:noAutofit/>
          </a:bodyPr>
          <a:lstStyle/>
          <a:p>
            <a:r>
              <a:rPr lang="id-ID" sz="1800" cap="none" dirty="0" smtClean="0">
                <a:latin typeface="Calibri" panose="020F0502020204030204" pitchFamily="34" charset="0"/>
                <a:cs typeface="Calibri" panose="020F0502020204030204" pitchFamily="34" charset="0"/>
              </a:rPr>
              <a:t>Sensor </a:t>
            </a:r>
          </a:p>
          <a:p>
            <a:pPr marL="0" indent="0" algn="just">
              <a:buNone/>
            </a:pPr>
            <a:r>
              <a:rPr lang="id-ID" sz="1800" cap="none" dirty="0" smtClean="0">
                <a:latin typeface="Calibri" panose="020F0502020204030204" pitchFamily="34" charset="0"/>
                <a:cs typeface="Calibri" panose="020F0502020204030204" pitchFamily="34" charset="0"/>
              </a:rPr>
              <a:t>Adalah suatu peralatan yang berfungsi untuk mendeteksi gejala-gejala atau sinyal- sinyal yang berasal dari perubahan suatu energi seperti energi listrik, energi fisika, energi kimia, energi biologi, energi mekanik dan sebagainya.</a:t>
            </a:r>
          </a:p>
          <a:p>
            <a:r>
              <a:rPr lang="id-ID" sz="1800" cap="none" dirty="0" smtClean="0">
                <a:latin typeface="Calibri" panose="020F0502020204030204" pitchFamily="34" charset="0"/>
                <a:cs typeface="Calibri" panose="020F0502020204030204" pitchFamily="34" charset="0"/>
              </a:rPr>
              <a:t>Proximity</a:t>
            </a:r>
          </a:p>
          <a:p>
            <a:pPr marL="0" indent="0" algn="just">
              <a:buNone/>
            </a:pPr>
            <a:r>
              <a:rPr lang="id-ID" sz="1800" cap="none" dirty="0" smtClean="0">
                <a:latin typeface="Calibri" panose="020F0502020204030204" pitchFamily="34" charset="0"/>
                <a:cs typeface="Calibri" panose="020F0502020204030204" pitchFamily="34" charset="0"/>
              </a:rPr>
              <a:t>Adalah alat pendeteksi yang bekerja berdasarkan jarak obyek terhadap sensor. Karakteristik dari sensor ini adalah mendeteksi sebuah benda dengan jarak yang cukup dekat, berkisar antara 1 mm sampai beberapa centimeter saja sesuai type sensor yang digunakan. Proximity switch ini mempunyai tegangan kerja antara 10-30 VDC, tetapi ada juga yang menggunakan tegangan 100-200 VAC. </a:t>
            </a:r>
            <a:endParaRPr lang="id-ID" sz="1800" b="1" cap="none" dirty="0" smtClean="0">
              <a:latin typeface="Calibri" panose="020F0502020204030204" pitchFamily="34"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870364054"/>
      </p:ext>
    </p:extLst>
  </p:cSld>
  <p:clrMapOvr>
    <a:masterClrMapping/>
  </p:clrMapOvr>
  <p:transition advTm="710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4670" y="2027307"/>
            <a:ext cx="2064510" cy="1713420"/>
          </a:xfrm>
          <a:prstGeom prst="rect">
            <a:avLst/>
          </a:prstGeom>
        </p:spPr>
      </p:pic>
      <p:sp>
        <p:nvSpPr>
          <p:cNvPr id="10" name="Title 9"/>
          <p:cNvSpPr>
            <a:spLocks noGrp="1"/>
          </p:cNvSpPr>
          <p:nvPr>
            <p:ph type="title"/>
          </p:nvPr>
        </p:nvSpPr>
        <p:spPr/>
        <p:txBody>
          <a:bodyPr/>
          <a:lstStyle/>
          <a:p>
            <a:r>
              <a:rPr lang="en-US" dirty="0" err="1"/>
              <a:t>Elektropneumatic</a:t>
            </a:r>
            <a:r>
              <a:rPr lang="en-US" dirty="0"/>
              <a:t> Sensor :  </a:t>
            </a:r>
            <a:r>
              <a:rPr lang="en-US" dirty="0" err="1"/>
              <a:t>Cahaya</a:t>
            </a:r>
            <a:endParaRPr lang="id-ID"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8" name="Content Placeholder 7"/>
          <p:cNvSpPr>
            <a:spLocks noGrp="1"/>
          </p:cNvSpPr>
          <p:nvPr>
            <p:ph sz="quarter" idx="13"/>
          </p:nvPr>
        </p:nvSpPr>
        <p:spPr>
          <a:xfrm>
            <a:off x="685330" y="2367093"/>
            <a:ext cx="5050452" cy="3424107"/>
          </a:xfrm>
        </p:spPr>
        <p:txBody>
          <a:bodyPr>
            <a:normAutofit/>
          </a:bodyPr>
          <a:lstStyle/>
          <a:p>
            <a:pPr marL="0" indent="0">
              <a:buNone/>
            </a:pPr>
            <a:r>
              <a:rPr lang="id-ID" sz="2400" cap="none" dirty="0" smtClean="0"/>
              <a:t>Optical proximity sensors sering disebut dengan </a:t>
            </a:r>
            <a:r>
              <a:rPr lang="id-ID" sz="2400" i="1" cap="none" dirty="0" smtClean="0"/>
              <a:t>interrupters</a:t>
            </a:r>
            <a:r>
              <a:rPr lang="id-ID" sz="2400" cap="none" dirty="0" smtClean="0"/>
              <a:t>, menggunakan sumber cahaya dan sensor cahaya yang diletakkan pada suatu tempat dimana objek dapat dideteksi ketika memotong garis cahaya. </a:t>
            </a:r>
            <a:endParaRPr lang="id-ID" sz="2400" b="1" cap="none" dirty="0" smtClean="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7"/>
          <a:stretch>
            <a:fillRect/>
          </a:stretch>
        </p:blipFill>
        <p:spPr>
          <a:xfrm>
            <a:off x="6184670" y="3903266"/>
            <a:ext cx="2064510" cy="1948457"/>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15190721"/>
      </p:ext>
    </p:extLst>
  </p:cSld>
  <p:clrMapOvr>
    <a:masterClrMapping/>
  </p:clrMapOvr>
  <p:transition advTm="615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5010" x="8188325" y="6831013"/>
          <p14:tracePt t="5144" x="8161338" y="6796088"/>
          <p14:tracePt t="5155" x="8108950" y="6697663"/>
          <p14:tracePt t="5166" x="8054975" y="6589713"/>
          <p14:tracePt t="5178" x="8062913" y="6500813"/>
          <p14:tracePt t="5189" x="8089900" y="6419850"/>
          <p14:tracePt t="5207" x="8296275" y="6276975"/>
          <p14:tracePt t="5224" x="8323263" y="6259513"/>
          <p14:tracePt t="5241" x="8385175" y="6232525"/>
          <p14:tracePt t="5257" x="8412163" y="6232525"/>
          <p14:tracePt t="5274" x="8447088" y="6215063"/>
          <p14:tracePt t="5291" x="8491538" y="6197600"/>
          <p14:tracePt t="5308" x="8653463" y="6099175"/>
          <p14:tracePt t="5325" x="8786813" y="5983288"/>
          <p14:tracePt t="5342" x="8823325" y="5946775"/>
          <p14:tracePt t="5359" x="8848725" y="5911850"/>
          <p14:tracePt t="5375" x="9099550" y="5732463"/>
          <p14:tracePt t="5810" x="9037638" y="2259013"/>
          <p14:tracePt t="5827" x="8751888" y="2036763"/>
          <p14:tracePt t="5844" x="8589963" y="1901825"/>
          <p14:tracePt t="5864" x="8510588" y="1847850"/>
          <p14:tracePt t="5877" x="8375650" y="1741488"/>
          <p14:tracePt t="5894" x="8304213" y="1679575"/>
          <p14:tracePt t="5911" x="8277225" y="1679575"/>
          <p14:tracePt t="5931" x="8269288" y="1679575"/>
          <p14:tracePt t="5989" x="8259763" y="1679575"/>
          <p14:tracePt t="6011" x="8251825" y="1679575"/>
          <p14:tracePt t="6033" x="8232775" y="1679575"/>
          <p14:tracePt t="6034" x="8180388" y="1679575"/>
          <p14:tracePt t="6055" x="8116888" y="1679575"/>
          <p14:tracePt t="6062" x="8037513" y="1724025"/>
          <p14:tracePt t="6078" x="7966075" y="1758950"/>
          <p14:tracePt t="6095" x="7751763" y="2017713"/>
          <p14:tracePt t="6112" x="7562850" y="2616200"/>
          <p14:tracePt t="6129" x="7500938" y="2751138"/>
          <p14:tracePt t="6145" x="7446963" y="2884488"/>
          <p14:tracePt t="6162" x="7412038" y="3036888"/>
          <p14:tracePt t="6179" x="7348538" y="3054350"/>
          <p14:tracePt t="6451" x="7286625" y="3081338"/>
          <p14:tracePt t="6452" x="7242175" y="3081338"/>
          <p14:tracePt t="6471" x="7205663" y="3089275"/>
          <p14:tracePt t="6480" x="7188200" y="3089275"/>
          <p14:tracePt t="6497" x="7170738" y="3089275"/>
          <p14:tracePt t="6514" x="7170738" y="3081338"/>
          <p14:tracePt t="6585" x="7161213" y="3081338"/>
          <p14:tracePt t="6607" x="7161213" y="3071813"/>
          <p14:tracePt t="6629" x="7161213" y="3054350"/>
          <p14:tracePt t="6630" x="7153275" y="3054350"/>
          <p14:tracePt t="6652" x="7153275" y="3044825"/>
          <p14:tracePt t="6665" x="7153275" y="3036888"/>
          <p14:tracePt t="6682" x="7143750" y="3027363"/>
          <p14:tracePt t="6719" x="7134225" y="3009900"/>
          <p14:tracePt t="6720" x="7134225" y="3000375"/>
          <p14:tracePt t="6742" x="7134225" y="2990850"/>
          <p14:tracePt t="6764" x="7134225" y="2982913"/>
          <p14:tracePt t="6766" x="7126288" y="2965450"/>
          <p14:tracePt t="6787" x="7126288" y="2955925"/>
          <p14:tracePt t="6799" x="7126288" y="2946400"/>
          <p14:tracePt t="6815" x="7126288" y="2938463"/>
          <p14:tracePt t="6832" x="7126288" y="2928938"/>
          <p14:tracePt t="6849" x="7116763" y="2928938"/>
          <p14:tracePt t="6877" x="7116763" y="2919413"/>
          <p14:tracePt t="11818" x="7099300" y="2919413"/>
          <p14:tracePt t="12692" x="7089775" y="2919413"/>
          <p14:tracePt t="12704" x="7054850" y="2928938"/>
          <p14:tracePt t="12715" x="7010400" y="2938463"/>
          <p14:tracePt t="12726" x="6991350" y="2955925"/>
          <p14:tracePt t="12738" x="6973888" y="2965450"/>
          <p14:tracePt t="12749" x="7027863" y="2973388"/>
          <p14:tracePt t="12996" x="7108825" y="2982913"/>
          <p14:tracePt t="12997" x="7153275" y="2982913"/>
          <p14:tracePt t="13019" x="7205663" y="2982913"/>
          <p14:tracePt t="13031" x="7205663" y="2973388"/>
          <p14:tracePt t="14068" x="7215188" y="2973388"/>
          <p14:tracePt t="14909" x="7224713" y="2973388"/>
          <p14:tracePt t="14920" x="7251700" y="2973388"/>
          <p14:tracePt t="14931" x="7269163" y="2990850"/>
          <p14:tracePt t="14943" x="7277100" y="2990850"/>
          <p14:tracePt t="14958" x="7286625" y="2990850"/>
          <p14:tracePt t="14976" x="7286625" y="3000375"/>
          <p14:tracePt t="14991" x="7304088" y="3009900"/>
          <p14:tracePt t="15008" x="7340600" y="3036888"/>
          <p14:tracePt t="15025" x="7358063" y="3054350"/>
          <p14:tracePt t="15042" x="7367588" y="3062288"/>
          <p14:tracePt t="26068" x="7358063" y="3062288"/>
          <p14:tracePt t="26463" x="7348538" y="3062288"/>
          <p14:tracePt t="26465" x="7340600" y="3062288"/>
          <p14:tracePt t="26486" x="7331075" y="3062288"/>
          <p14:tracePt t="26530" x="7323138" y="3062288"/>
          <p14:tracePt t="26552" x="7313613" y="3062288"/>
          <p14:tracePt t="26598" x="7304088" y="3044825"/>
          <p14:tracePt t="26620" x="7296150" y="3036888"/>
          <p14:tracePt t="26622" x="7286625" y="3036888"/>
          <p14:tracePt t="26644" x="7286625" y="3027363"/>
          <p14:tracePt t="26710" x="7277100" y="3017838"/>
          <p14:tracePt t="26733" x="7269163" y="3000375"/>
          <p14:tracePt t="26755" x="7251700" y="2990850"/>
          <p14:tracePt t="26757" x="7242175" y="2973388"/>
          <p14:tracePt t="26778" x="7242175" y="2946400"/>
          <p14:tracePt t="26789" x="7232650" y="2946400"/>
          <p14:tracePt t="26811" x="7224713" y="2938463"/>
          <p14:tracePt t="26820" x="7224713" y="2919413"/>
          <p14:tracePt t="26837" x="7224713" y="2901950"/>
          <p14:tracePt t="26857" x="7224713" y="2894013"/>
          <p14:tracePt t="26870" x="7224713" y="2884488"/>
          <p14:tracePt t="26887" x="7224713" y="2857500"/>
          <p14:tracePt t="26904" x="7224713" y="2847975"/>
          <p14:tracePt t="26924" x="7224713" y="2840038"/>
          <p14:tracePt t="26937" x="7224713" y="2795588"/>
          <p14:tracePt t="26954" x="7224713" y="2759075"/>
          <p14:tracePt t="26971" x="7224713" y="2741613"/>
          <p14:tracePt t="26991" x="7224713" y="2714625"/>
          <p14:tracePt t="27004" x="7215188" y="2660650"/>
          <p14:tracePt t="27021" x="7215188" y="2608263"/>
          <p14:tracePt t="27038" x="7205663" y="2589213"/>
          <p14:tracePt t="27059" x="7197725" y="2571750"/>
          <p14:tracePt t="27071" x="7188200" y="2509838"/>
          <p14:tracePt t="27088" x="7170738" y="2482850"/>
          <p14:tracePt t="27105" x="7161213" y="2455863"/>
          <p14:tracePt t="27126" x="7143750" y="2428875"/>
          <p14:tracePt t="27138" x="7099300" y="2384425"/>
          <p14:tracePt t="27155" x="7089775" y="2357438"/>
          <p14:tracePt t="27172" x="7072313" y="2322513"/>
          <p14:tracePt t="27189" x="7010400" y="2276475"/>
          <p14:tracePt t="27205" x="6983413" y="2251075"/>
          <p14:tracePt t="27221" x="6973888" y="2241550"/>
          <p14:tracePt t="27238" x="6965950" y="2224088"/>
          <p14:tracePt t="27255" x="6956425" y="2224088"/>
          <p14:tracePt t="27271" x="6946900" y="2224088"/>
          <p14:tracePt t="27329" x="6938963" y="2224088"/>
          <p14:tracePt t="27351" x="6929438" y="2224088"/>
          <p14:tracePt t="27373" x="6911975" y="2232025"/>
          <p14:tracePt t="27374" x="6902450" y="2232025"/>
          <p14:tracePt t="27396" x="6894513" y="2232025"/>
          <p14:tracePt t="27418" x="6875463" y="2241550"/>
          <p14:tracePt t="27422" x="6867525" y="2241550"/>
          <p14:tracePt t="27442" x="6858000" y="2251075"/>
          <p14:tracePt t="27463" x="6848475" y="2268538"/>
          <p14:tracePt t="27473" x="6823075" y="2276475"/>
          <p14:tracePt t="27489" x="6796088" y="2303463"/>
          <p14:tracePt t="27509" x="6777038" y="2312988"/>
          <p14:tracePt t="27530" x="6769100" y="2330450"/>
          <p14:tracePt t="27539" x="6724650" y="2374900"/>
          <p14:tracePt t="27556" x="6715125" y="2384425"/>
          <p14:tracePt t="27575" x="6697663" y="2401888"/>
          <p14:tracePt t="27590" x="6688138" y="2411413"/>
          <p14:tracePt t="27606" x="6661150" y="2438400"/>
          <p14:tracePt t="27623" x="6661150" y="2446338"/>
          <p14:tracePt t="27643" x="6653213" y="2455863"/>
          <p14:tracePt t="27657" x="6634163" y="2517775"/>
          <p14:tracePt t="27673" x="6626225" y="2554288"/>
          <p14:tracePt t="27690" x="6608763" y="2581275"/>
          <p14:tracePt t="27710" x="6599238" y="2616200"/>
          <p14:tracePt t="27724" x="6599238" y="2652713"/>
          <p14:tracePt t="27741" x="6581775" y="2697163"/>
          <p14:tracePt t="27758" x="6581775" y="2714625"/>
          <p14:tracePt t="27778" x="6581775" y="2732088"/>
          <p14:tracePt t="27791" x="6572250" y="2776538"/>
          <p14:tracePt t="27808" x="6572250" y="2795588"/>
          <p14:tracePt t="27825" x="6572250" y="2830513"/>
          <p14:tracePt t="27845" x="6572250" y="2867025"/>
          <p14:tracePt t="27858" x="6554788" y="2928938"/>
          <p14:tracePt t="27875" x="6554788" y="2965450"/>
          <p14:tracePt t="27875" x="6554788" y="3000375"/>
          <p14:tracePt t="27892" x="6554788" y="3036888"/>
          <p14:tracePt t="27913" x="6554788" y="3081338"/>
          <p14:tracePt t="27925" x="6554788" y="3152775"/>
          <p14:tracePt t="27942" x="6554788" y="3197225"/>
          <p14:tracePt t="27958" x="6562725" y="3232150"/>
          <p14:tracePt t="27975" x="6562725" y="3286125"/>
          <p14:tracePt t="27992" x="6589713" y="3367088"/>
          <p14:tracePt t="28009" x="6608763" y="3394075"/>
          <p14:tracePt t="28025" x="6626225" y="3429000"/>
          <p14:tracePt t="28042" x="6634163" y="3455988"/>
          <p14:tracePt t="28059" x="6661150" y="3490913"/>
          <p14:tracePt t="28076" x="6680200" y="3517900"/>
          <p14:tracePt t="28093" x="6688138" y="3536950"/>
          <p14:tracePt t="28109" x="6715125" y="3562350"/>
          <p14:tracePt t="28126" x="6742113" y="3598863"/>
          <p14:tracePt t="28143" x="6759575" y="3625850"/>
          <p14:tracePt t="28160" x="6769100" y="3643313"/>
          <p14:tracePt t="28176" x="6796088" y="3670300"/>
          <p14:tracePt t="28193" x="6804025" y="3679825"/>
          <p14:tracePt t="28210" x="6823075" y="3687763"/>
          <p14:tracePt t="28228" x="6831013" y="3687763"/>
          <p14:tracePt t="28243" x="6840538" y="3687763"/>
          <p14:tracePt t="28261" x="6848475" y="3687763"/>
          <p14:tracePt t="28296" x="6858000" y="3687763"/>
          <p14:tracePt t="28318" x="6867525" y="3697288"/>
          <p14:tracePt t="28340" x="6875463" y="3705225"/>
          <p14:tracePt t="28341" x="6884988" y="3705225"/>
          <p14:tracePt t="28363" x="6894513" y="3705225"/>
          <p14:tracePt t="28364" x="6911975" y="3705225"/>
          <p14:tracePt t="28385" x="6938963" y="3705225"/>
          <p14:tracePt t="28394" x="6946900" y="3705225"/>
          <p14:tracePt t="28411" x="6956425" y="3705225"/>
          <p14:tracePt t="28431" x="6973888" y="3705225"/>
          <p14:tracePt t="28453" x="6991350" y="3697288"/>
          <p14:tracePt t="28461" x="7000875" y="3697288"/>
          <p14:tracePt t="28478" x="7018338" y="3687763"/>
          <p14:tracePt t="28498" x="7027863" y="3687763"/>
          <p14:tracePt t="28511" x="7037388" y="3687763"/>
          <p14:tracePt t="28528" x="7062788" y="3670300"/>
          <p14:tracePt t="28545" x="7072313" y="3660775"/>
          <p14:tracePt t="28566" x="7081838" y="3643313"/>
          <p14:tracePt t="28588" x="7081838" y="3625850"/>
          <p14:tracePt t="28595" x="7126288" y="3598863"/>
          <p14:tracePt t="28612" x="7143750" y="3581400"/>
          <p14:tracePt t="28633" x="7153275" y="3554413"/>
          <p14:tracePt t="28645" x="7180263" y="3527425"/>
          <p14:tracePt t="28662" x="7188200" y="3509963"/>
          <p14:tracePt t="28679" x="7205663" y="3482975"/>
          <p14:tracePt t="28700" x="7215188" y="3465513"/>
          <p14:tracePt t="28712" x="7251700" y="3419475"/>
          <p14:tracePt t="28729" x="7251700" y="3411538"/>
          <p14:tracePt t="28746" x="7259638" y="3402013"/>
          <p14:tracePt t="28763" x="7259638" y="3384550"/>
          <p14:tracePt t="28780" x="7269163" y="3375025"/>
          <p14:tracePt t="28796" x="7269163" y="3367088"/>
          <p14:tracePt t="28836" x="7269163" y="3357563"/>
          <p14:tracePt t="28839" x="7269163" y="3340100"/>
          <p14:tracePt t="28858" x="7269163" y="3330575"/>
          <p14:tracePt t="28863" x="7269163" y="3322638"/>
          <p14:tracePt t="28881" x="7269163" y="3313113"/>
          <p14:tracePt t="28897" x="7269163" y="3286125"/>
          <p14:tracePt t="28913" x="7269163" y="3251200"/>
          <p14:tracePt t="28930" x="7269163" y="3224213"/>
          <p14:tracePt t="28948" x="7269163" y="3205163"/>
          <p14:tracePt t="28964" x="7269163" y="3133725"/>
          <p14:tracePt t="28981" x="7269163" y="3081338"/>
          <p14:tracePt t="28997" x="7269163" y="3062288"/>
          <p14:tracePt t="29016" x="7269163" y="3036888"/>
          <p14:tracePt t="29031" x="7269163" y="3027363"/>
          <p14:tracePt t="29047" x="7269163" y="3009900"/>
          <p14:tracePt t="29064" x="7259638" y="3009900"/>
          <p14:tracePt t="29465" x="7251700" y="3017838"/>
          <p14:tracePt t="29488" x="7242175" y="3036888"/>
          <p14:tracePt t="29499" x="7232650" y="3054350"/>
          <p14:tracePt t="29510" x="7215188" y="3071813"/>
          <p14:tracePt t="29521" x="7215188" y="3089275"/>
          <p14:tracePt t="29533" x="7205663" y="3098800"/>
          <p14:tracePt t="29550" x="7205663" y="3152775"/>
          <p14:tracePt t="29567" x="7205663" y="3179763"/>
          <p14:tracePt t="29583" x="7205663" y="3241675"/>
          <p14:tracePt t="29600" x="7205663" y="3295650"/>
          <p14:tracePt t="29617" x="7205663" y="3465513"/>
          <p14:tracePt t="29634" x="7215188" y="3544888"/>
          <p14:tracePt t="29651" x="7232650" y="3633788"/>
          <p14:tracePt t="29668" x="7251700" y="3714750"/>
          <p14:tracePt t="29684" x="7259638" y="3741738"/>
          <p14:tracePt t="29701" x="7269163" y="3803650"/>
          <p14:tracePt t="29718" x="7277100" y="3830638"/>
          <p14:tracePt t="29734" x="7313613" y="3884613"/>
          <p14:tracePt t="29751" x="7313613" y="3902075"/>
          <p14:tracePt t="29768" x="7331075" y="3938588"/>
          <p14:tracePt t="29786" x="7348538" y="3956050"/>
          <p14:tracePt t="29801" x="7385050" y="4037013"/>
          <p14:tracePt t="29818" x="7412038" y="4089400"/>
          <p14:tracePt t="29835" x="7466013" y="4187825"/>
          <p14:tracePt t="29852" x="7483475" y="4224338"/>
          <p14:tracePt t="29868" x="7537450" y="4313238"/>
          <p14:tracePt t="29885" x="7545388" y="4322763"/>
          <p14:tracePt t="29902" x="7572375" y="4357688"/>
          <p14:tracePt t="29919" x="7589838" y="4384675"/>
          <p14:tracePt t="29935" x="7616825" y="4411663"/>
          <p14:tracePt t="29952" x="7626350" y="4411663"/>
          <p14:tracePt t="29969" x="7626350" y="4419600"/>
          <p14:tracePt t="29985" x="7634288" y="4419600"/>
          <p14:tracePt t="30028" x="7643813" y="4419600"/>
          <p14:tracePt t="30039" x="7653338" y="4419600"/>
          <p14:tracePt t="30061" x="7661275" y="4419600"/>
          <p14:tracePt t="30073" x="7670800" y="4419600"/>
          <p14:tracePt t="30084" x="7688263" y="4419600"/>
          <p14:tracePt t="30095" x="7697788" y="4419600"/>
          <p14:tracePt t="30107" x="7705725" y="4419600"/>
          <p14:tracePt t="30120" x="7715250" y="4419600"/>
          <p14:tracePt t="30137" x="7732713" y="4419600"/>
          <p14:tracePt t="30153" x="7751763" y="4411663"/>
          <p14:tracePt t="30170" x="7777163" y="4384675"/>
          <p14:tracePt t="30187" x="7796213" y="4375150"/>
          <p14:tracePt t="30203" x="7823200" y="4348163"/>
          <p14:tracePt t="30220" x="7823200" y="4340225"/>
          <p14:tracePt t="30237" x="7823200" y="4322763"/>
          <p14:tracePt t="30254" x="7831138" y="4303713"/>
          <p14:tracePt t="30270" x="7848600" y="4276725"/>
          <p14:tracePt t="30288" x="7848600" y="4259263"/>
          <p14:tracePt t="30304" x="7848600" y="4241800"/>
          <p14:tracePt t="30321" x="7848600" y="4232275"/>
          <p14:tracePt t="30337" x="7848600" y="4205288"/>
          <p14:tracePt t="30354" x="7848600" y="4187825"/>
          <p14:tracePt t="30371" x="7848600" y="4133850"/>
          <p14:tracePt t="30388" x="7840663" y="4108450"/>
          <p14:tracePt t="30404" x="7831138" y="4081463"/>
          <p14:tracePt t="30422" x="7823200" y="4081463"/>
          <p14:tracePt t="30438" x="7813675" y="4071938"/>
          <p14:tracePt t="30455" x="7804150" y="4062413"/>
          <p14:tracePt t="30472" x="7804150" y="4054475"/>
          <p14:tracePt t="30488" x="7786688" y="4044950"/>
          <p14:tracePt t="30505" x="7769225" y="4044950"/>
          <p14:tracePt t="30522" x="7715250" y="4010025"/>
          <p14:tracePt t="30538" x="7697788" y="4000500"/>
          <p14:tracePt t="30555" x="7661275" y="3990975"/>
          <p14:tracePt t="30572" x="7653338" y="3983038"/>
          <p14:tracePt t="30589" x="7626350" y="3973513"/>
          <p14:tracePt t="30606" x="7599363" y="3965575"/>
          <p14:tracePt t="30622" x="7545388" y="3956050"/>
          <p14:tracePt t="30639" x="7527925" y="3956050"/>
          <p14:tracePt t="30656" x="7491413" y="3946525"/>
          <p14:tracePt t="30672" x="7456488" y="3938588"/>
          <p14:tracePt t="30689" x="7402513" y="3929063"/>
          <p14:tracePt t="30706" x="7375525" y="3919538"/>
          <p14:tracePt t="30723" x="7331075" y="3902075"/>
          <p14:tracePt t="30739" x="7323138" y="3902075"/>
          <p14:tracePt t="30756" x="7304088" y="3894138"/>
          <p14:tracePt t="30773" x="7296150" y="3894138"/>
          <p14:tracePt t="30790" x="7277100" y="3894138"/>
          <p14:tracePt t="30807" x="7259638" y="3894138"/>
          <p14:tracePt t="30823" x="7224713" y="3894138"/>
          <p14:tracePt t="30840" x="7215188" y="3894138"/>
          <p14:tracePt t="30857" x="7188200" y="3875088"/>
          <p14:tracePt t="30874" x="7180263" y="3875088"/>
          <p14:tracePt t="30890" x="7153275" y="3875088"/>
          <p14:tracePt t="30907" x="7143750" y="3875088"/>
          <p14:tracePt t="30924" x="7116763" y="3875088"/>
          <p14:tracePt t="30941" x="7108825" y="3875088"/>
          <p14:tracePt t="30957" x="7089775" y="3875088"/>
          <p14:tracePt t="30974" x="7081838" y="3875088"/>
          <p14:tracePt t="30991" x="7045325" y="3875088"/>
          <p14:tracePt t="31008" x="7037388" y="3875088"/>
          <p14:tracePt t="31024" x="7027863" y="3875088"/>
          <p14:tracePt t="31041" x="6983413" y="3884613"/>
          <p14:tracePt t="31058" x="6973888" y="3894138"/>
          <p14:tracePt t="31085" x="6956425" y="3894138"/>
          <p14:tracePt t="31096" x="6938963" y="3902075"/>
          <p14:tracePt t="31108" x="6919913" y="3911600"/>
          <p14:tracePt t="31125" x="6875463" y="3919538"/>
          <p14:tracePt t="31142" x="6858000" y="3929063"/>
          <p14:tracePt t="31159" x="6840538" y="3938588"/>
          <p14:tracePt t="31175" x="6813550" y="3938588"/>
          <p14:tracePt t="31192" x="6804025" y="3946525"/>
          <p14:tracePt t="31209" x="6786563" y="3946525"/>
          <p14:tracePt t="31225" x="6769100" y="3965575"/>
          <p14:tracePt t="31242" x="6742113" y="3990975"/>
          <p14:tracePt t="31259" x="6724650" y="4000500"/>
          <p14:tracePt t="31277" x="6715125" y="4010025"/>
          <p14:tracePt t="31292" x="6680200" y="4037013"/>
          <p14:tracePt t="31310" x="6653213" y="4062413"/>
          <p14:tracePt t="31326" x="6626225" y="4098925"/>
          <p14:tracePt t="31343" x="6581775" y="4143375"/>
          <p14:tracePt t="31360" x="6562725" y="4160838"/>
          <p14:tracePt t="31378" x="6537325" y="4187825"/>
          <p14:tracePt t="31393" x="6510338" y="4224338"/>
          <p14:tracePt t="31410" x="6465888" y="4313238"/>
          <p14:tracePt t="31426" x="6446838" y="4322763"/>
          <p14:tracePt t="31445" x="6438900" y="4330700"/>
          <p14:tracePt t="31460" x="6419850" y="4375150"/>
          <p14:tracePt t="31477" x="6394450" y="4473575"/>
          <p14:tracePt t="31493" x="6375400" y="4518025"/>
          <p14:tracePt t="31513" x="6357938" y="4554538"/>
          <p14:tracePt t="31527" x="6323013" y="4660900"/>
          <p14:tracePt t="31544" x="6303963" y="4724400"/>
          <p14:tracePt t="31560" x="6296025" y="4759325"/>
          <p14:tracePt t="31580" x="6296025" y="4795838"/>
          <p14:tracePt t="31594" x="6259513" y="4902200"/>
          <p14:tracePt t="31611" x="6242050" y="4983163"/>
          <p14:tracePt t="31628" x="6224588" y="5062538"/>
          <p14:tracePt t="31648" x="6205538" y="5133975"/>
          <p14:tracePt t="31661" x="6205538" y="5170488"/>
          <p14:tracePt t="31682" x="6205538" y="5214938"/>
          <p14:tracePt t="31695" x="6205538" y="5251450"/>
          <p14:tracePt t="31711" x="6205538" y="5286375"/>
          <p14:tracePt t="31728" x="6205538" y="5313363"/>
          <p14:tracePt t="31749" x="6205538" y="5340350"/>
          <p14:tracePt t="31762" x="6205538" y="5384800"/>
          <p14:tracePt t="31778" x="6205538" y="5419725"/>
          <p14:tracePt t="31795" x="6205538" y="5446713"/>
          <p14:tracePt t="31816" x="6205538" y="5473700"/>
          <p14:tracePt t="31828" x="6205538" y="5537200"/>
          <p14:tracePt t="31845" x="6215063" y="5562600"/>
          <p14:tracePt t="31862" x="6224588" y="5589588"/>
          <p14:tracePt t="31879" x="6232525" y="5643563"/>
          <p14:tracePt t="31896" x="6242050" y="5670550"/>
          <p14:tracePt t="31912" x="6251575" y="5688013"/>
          <p14:tracePt t="31929" x="6259513" y="5697538"/>
          <p14:tracePt t="31946" x="6269038" y="5697538"/>
          <p14:tracePt t="32098" x="6276975" y="5697538"/>
          <p14:tracePt t="32143" x="6296025" y="5697538"/>
          <p14:tracePt t="32165" x="6303963" y="5697538"/>
          <p14:tracePt t="32167" x="6313488" y="5697538"/>
          <p14:tracePt t="32188" x="6330950" y="5697538"/>
          <p14:tracePt t="32197" x="6340475" y="5697538"/>
          <p14:tracePt t="32214" x="6348413" y="5697538"/>
          <p14:tracePt t="32234" x="6357938" y="5688013"/>
          <p14:tracePt t="32255" x="6357938" y="5680075"/>
          <p14:tracePt t="32264" x="6384925" y="5661025"/>
          <p14:tracePt t="32281" x="6394450" y="5634038"/>
          <p14:tracePt t="32301" x="6394450" y="5616575"/>
          <p14:tracePt t="32315" x="6429375" y="5562600"/>
          <p14:tracePt t="32331" x="6456363" y="5500688"/>
          <p14:tracePt t="32348" x="6456363" y="5491163"/>
          <p14:tracePt t="32368" x="6465888" y="5473700"/>
          <p14:tracePt t="32390" x="6473825" y="5465763"/>
          <p14:tracePt t="32398" x="6483350" y="5438775"/>
          <p14:tracePt t="32415" x="6491288" y="5419725"/>
          <p14:tracePt t="32435" x="6491288" y="5402263"/>
          <p14:tracePt t="32448" x="6510338" y="5357813"/>
          <p14:tracePt t="32465" x="6510338" y="5348288"/>
          <p14:tracePt t="32482" x="6510338" y="5340350"/>
          <p14:tracePt t="32525" x="6510338" y="5322888"/>
          <p14:tracePt t="32526" x="6527800" y="5276850"/>
          <p14:tracePt t="32559" x="6527800" y="5268913"/>
          <p14:tracePt t="32560" x="6527800" y="5259388"/>
          <p14:tracePt t="32582" x="6537325" y="5259388"/>
          <p14:tracePt t="32583" x="6545263" y="5241925"/>
          <p14:tracePt t="32599" x="6545263" y="5224463"/>
          <p14:tracePt t="32616" x="6545263" y="5214938"/>
          <p14:tracePt t="32650" x="6554788" y="5205413"/>
          <p14:tracePt t="32672" x="6554788" y="5197475"/>
          <p14:tracePt t="32707" x="6581775" y="5187950"/>
          <p14:tracePt t="32728" x="6589713" y="5180013"/>
          <p14:tracePt t="32729" x="6599238" y="5180013"/>
          <p14:tracePt t="32840" x="6608763" y="5180013"/>
          <p14:tracePt t="32842" x="6626225" y="5180013"/>
          <p14:tracePt t="32852" x="6634163" y="5180013"/>
          <p14:tracePt t="32874" x="6643688" y="5180013"/>
          <p14:tracePt t="32884" x="6661150" y="5180013"/>
          <p14:tracePt t="32901" x="6670675" y="5180013"/>
          <p14:tracePt t="32930" x="6688138" y="5180013"/>
          <p14:tracePt t="32934" x="6697663" y="5180013"/>
          <p14:tracePt t="32953" x="6705600" y="5180013"/>
          <p14:tracePt t="32968" x="6724650" y="5180013"/>
          <p14:tracePt t="32988" x="6742113" y="5187950"/>
          <p14:tracePt t="33001" x="6759575" y="5197475"/>
          <p14:tracePt t="33020" x="6769100" y="5205413"/>
          <p14:tracePt t="33035" x="6796088" y="5214938"/>
          <p14:tracePt t="33052" x="6804025" y="5214938"/>
          <p14:tracePt t="33088" x="6813550" y="5224463"/>
          <p14:tracePt t="33122" x="6831013" y="5224463"/>
          <p14:tracePt t="33144" x="6831013" y="5232400"/>
          <p14:tracePt t="33167" x="6840538" y="5232400"/>
          <p14:tracePt t="33168" x="6848475" y="5232400"/>
          <p14:tracePt t="33190" x="6848475" y="5241925"/>
          <p14:tracePt t="33211" x="6848475" y="5251450"/>
          <p14:tracePt t="33219" x="6858000" y="5259388"/>
          <p14:tracePt t="33236" x="6867525" y="5259388"/>
          <p14:tracePt t="33257" x="6867525" y="5268913"/>
          <p14:tracePt t="33269" x="6867525" y="5276850"/>
          <p14:tracePt t="33286" x="6884988" y="5303838"/>
          <p14:tracePt t="33303" x="6884988" y="5313363"/>
          <p14:tracePt t="33324" x="6884988" y="5322888"/>
          <p14:tracePt t="33338" x="6884988" y="5348288"/>
          <p14:tracePt t="33353" x="6884988" y="5357813"/>
          <p14:tracePt t="33370" x="6884988" y="5375275"/>
          <p14:tracePt t="33387" x="6884988" y="5394325"/>
          <p14:tracePt t="33404" x="6884988" y="5419725"/>
          <p14:tracePt t="33420" x="6884988" y="5438775"/>
          <p14:tracePt t="33437" x="6884988" y="5456238"/>
          <p14:tracePt t="33454" x="6884988" y="5483225"/>
          <p14:tracePt t="33471" x="6884988" y="5500688"/>
          <p14:tracePt t="33487" x="6884988" y="5518150"/>
          <p14:tracePt t="33504" x="6884988" y="5527675"/>
          <p14:tracePt t="33521" x="6875463" y="5537200"/>
          <p14:tracePt t="33538" x="6875463" y="5562600"/>
          <p14:tracePt t="33554" x="6867525" y="5572125"/>
          <p14:tracePt t="33573" x="6858000" y="5581650"/>
          <p14:tracePt t="33595" x="6848475" y="5589588"/>
          <p14:tracePt t="33616" x="6848475" y="5608638"/>
          <p14:tracePt t="33621" x="6840538" y="5608638"/>
          <p14:tracePt t="33662" x="6831013" y="5608638"/>
          <p14:tracePt t="33684" x="6823075" y="5616575"/>
          <p14:tracePt t="33686" x="6813550" y="5616575"/>
          <p14:tracePt t="33774" x="6804025" y="5616575"/>
          <p14:tracePt t="33776" x="6796088" y="5616575"/>
          <p14:tracePt t="33797" x="6786563" y="5616575"/>
          <p14:tracePt t="33819" x="6777038" y="5616575"/>
          <p14:tracePt t="33841" x="6769100" y="5616575"/>
          <p14:tracePt t="33843" x="6759575" y="5616575"/>
          <p14:tracePt t="33865" x="6751638" y="5616575"/>
          <p14:tracePt t="33887" x="6742113" y="5616575"/>
          <p14:tracePt t="33898" x="6732588" y="5616575"/>
          <p14:tracePt t="33909" x="6724650" y="5616575"/>
          <p14:tracePt t="33923" x="6724650" y="5608638"/>
          <p14:tracePt t="33939" x="6715125" y="5608638"/>
          <p14:tracePt t="33956" x="6705600" y="5608638"/>
          <p14:tracePt t="33973" x="6705600" y="5599113"/>
          <p14:tracePt t="34022" x="6697663" y="5589588"/>
          <p14:tracePt t="34033" x="6688138" y="5589588"/>
          <p14:tracePt t="34044" x="6688138" y="5581650"/>
          <p14:tracePt t="34057" x="6670675" y="5562600"/>
          <p14:tracePt t="34074" x="6661150" y="5537200"/>
          <p14:tracePt t="34090" x="6661150" y="5518150"/>
          <p14:tracePt t="34107" x="6661150" y="5510213"/>
          <p14:tracePt t="34124" x="6661150" y="5500688"/>
          <p14:tracePt t="34145" x="6661150" y="5491163"/>
          <p14:tracePt t="34157" x="6661150" y="5473700"/>
          <p14:tracePt t="34174" x="6661150" y="5465763"/>
          <p14:tracePt t="34191" x="6661150" y="5456238"/>
          <p14:tracePt t="34235" x="6661150" y="5446713"/>
          <p14:tracePt t="34258" x="6670675" y="5438775"/>
          <p14:tracePt t="34269" x="6680200" y="5419725"/>
          <p14:tracePt t="34292" x="6688138" y="5411788"/>
          <p14:tracePt t="34303" x="6697663" y="5402263"/>
          <p14:tracePt t="34325" x="6697663" y="5394325"/>
          <p14:tracePt t="34336" x="6697663" y="5375275"/>
          <p14:tracePt t="34381" x="6705600" y="5367338"/>
          <p14:tracePt t="34393" x="6705600" y="5357813"/>
          <p14:tracePt t="34404" x="6705600" y="5348288"/>
          <p14:tracePt t="34427" x="6715125" y="5330825"/>
          <p14:tracePt t="34449" x="6715125" y="5322888"/>
          <p14:tracePt t="34460" x="6715125" y="5313363"/>
          <p14:tracePt t="34472" x="6715125" y="5295900"/>
          <p14:tracePt t="34483" x="6724650" y="5286375"/>
          <p14:tracePt t="34494" x="6732588" y="5276850"/>
          <p14:tracePt t="34509" x="6742113" y="5259388"/>
          <p14:tracePt t="34526" x="6751638" y="5241925"/>
          <p14:tracePt t="34543" x="6759575" y="5224463"/>
          <p14:tracePt t="34561" x="6769100" y="5214938"/>
          <p14:tracePt t="34576" x="6777038" y="5205413"/>
          <p14:tracePt t="34593" x="6796088" y="5197475"/>
          <p14:tracePt t="34610" x="6804025" y="5187950"/>
          <p14:tracePt t="34627" x="6813550" y="5187950"/>
          <p14:tracePt t="34643" x="6823075" y="5187950"/>
          <p14:tracePt t="34753" x="6831013" y="5187950"/>
          <p14:tracePt t="34764" x="6840538" y="5187950"/>
          <p14:tracePt t="34786" x="6848475" y="5187950"/>
          <p14:tracePt t="34810" x="6858000" y="5187950"/>
          <p14:tracePt t="34820" x="6867525" y="5197475"/>
          <p14:tracePt t="34844" x="6867525" y="5205413"/>
          <p14:tracePt t="34865" x="6875463" y="5214938"/>
          <p14:tracePt t="34866" x="6875463" y="5232400"/>
          <p14:tracePt t="34888" x="6875463" y="5241925"/>
          <p14:tracePt t="34899" x="6875463" y="5259388"/>
          <p14:tracePt t="34911" x="6875463" y="5276850"/>
          <p14:tracePt t="34928" x="6875463" y="5303838"/>
          <p14:tracePt t="34946" x="6875463" y="5313363"/>
          <p14:tracePt t="34961" x="6875463" y="5330825"/>
          <p14:tracePt t="34979" x="6875463" y="5340350"/>
          <p14:tracePt t="34996" x="6875463" y="5348288"/>
          <p14:tracePt t="35013" x="6875463" y="5375275"/>
          <p14:tracePt t="35030" x="6875463" y="5384800"/>
          <p14:tracePt t="35046" x="6875463" y="5394325"/>
          <p14:tracePt t="35063" x="6875463" y="5419725"/>
          <p14:tracePt t="35080" x="6875463" y="5429250"/>
          <p14:tracePt t="35097" x="6875463" y="5438775"/>
          <p14:tracePt t="35114" x="6875463" y="5465763"/>
          <p14:tracePt t="35130" x="6875463" y="5473700"/>
          <p14:tracePt t="35147" x="6867525" y="5483225"/>
          <p14:tracePt t="35164" x="6858000" y="5483225"/>
          <p14:tracePt t="35180" x="6848475" y="5491163"/>
          <p14:tracePt t="35197" x="6848475" y="5500688"/>
          <p14:tracePt t="35226" x="6840538" y="5510213"/>
          <p14:tracePt t="35237" x="6831013" y="5510213"/>
          <p14:tracePt t="35261" x="6823075" y="5510213"/>
          <p14:tracePt t="35305" x="6823075" y="5518150"/>
          <p14:tracePt t="35306" x="6813550" y="5518150"/>
          <p14:tracePt t="35327" x="6796088" y="5518150"/>
          <p14:tracePt t="35339" x="6786563" y="5518150"/>
          <p14:tracePt t="35350" x="6777038" y="5518150"/>
          <p14:tracePt t="35365" x="6769100" y="5518150"/>
          <p14:tracePt t="35395" x="6759575" y="5518150"/>
          <p14:tracePt t="35406" x="6751638" y="5518150"/>
          <p14:tracePt t="35418" x="6742113" y="5518150"/>
          <p14:tracePt t="35432" x="6732588" y="5518150"/>
          <p14:tracePt t="35448" x="6724650" y="5518150"/>
          <p14:tracePt t="35465" x="6715125" y="5518150"/>
          <p14:tracePt t="35485" x="6705600" y="5518150"/>
          <p14:tracePt t="35499" x="6705600" y="5510213"/>
          <p14:tracePt t="35516" x="6697663" y="5500688"/>
          <p14:tracePt t="35532" x="6688138" y="5491163"/>
          <p14:tracePt t="35549" x="6680200" y="5491163"/>
          <p14:tracePt t="35566" x="6680200" y="5483225"/>
          <p14:tracePt t="35586" x="6670675" y="5483225"/>
          <p14:tracePt t="35609" x="6670675" y="5473700"/>
          <p14:tracePt t="35616" x="6661150" y="5465763"/>
          <p14:tracePt t="35633" x="6653213" y="5456238"/>
          <p14:tracePt t="35654" x="6643688" y="5438775"/>
          <p14:tracePt t="35666" x="6643688" y="5429250"/>
          <p14:tracePt t="35683" x="6643688" y="5419725"/>
          <p14:tracePt t="35700" x="6643688" y="5411788"/>
          <p14:tracePt t="35744" x="6643688" y="5402263"/>
          <p14:tracePt t="35755" x="6653213" y="5402263"/>
          <p14:tracePt t="35912" x="6661150" y="5394325"/>
          <p14:tracePt t="35914" x="6670675" y="5394325"/>
          <p14:tracePt t="35935" x="6688138" y="5394325"/>
          <p14:tracePt t="35938" x="6697663" y="5394325"/>
          <p14:tracePt t="35957" x="6705600" y="5394325"/>
          <p14:tracePt t="35968" x="6732588" y="5394325"/>
          <p14:tracePt t="35985" x="6751638" y="5394325"/>
          <p14:tracePt t="36003" x="6769100" y="5394325"/>
          <p14:tracePt t="36019" x="6813550" y="5394325"/>
          <p14:tracePt t="36035" x="6831013" y="5394325"/>
          <p14:tracePt t="36059" x="6848475" y="5402263"/>
          <p14:tracePt t="36068" x="6867525" y="5402263"/>
          <p14:tracePt t="36085" x="6875463" y="5402263"/>
          <p14:tracePt t="36104" x="6884988" y="5402263"/>
          <p14:tracePt t="36195" x="6894513" y="5402263"/>
          <p14:tracePt t="36216" x="6902450" y="5402263"/>
          <p14:tracePt t="36218" x="6919913" y="5402263"/>
          <p14:tracePt t="36239" x="6929438" y="5402263"/>
          <p14:tracePt t="36253" x="6965950" y="5402263"/>
          <p14:tracePt t="36269" x="6991350" y="5411788"/>
          <p14:tracePt t="36286" x="7010400" y="5419725"/>
          <p14:tracePt t="36306" x="7037388" y="5419725"/>
          <p14:tracePt t="36320" x="7062788" y="5419725"/>
          <p14:tracePt t="36336" x="7089775" y="5419725"/>
          <p14:tracePt t="36353" x="7099300" y="5438775"/>
          <p14:tracePt t="36371" x="7116763" y="5438775"/>
          <p14:tracePt t="36387" x="7126288" y="5438775"/>
          <p14:tracePt t="36407" x="7134225" y="5438775"/>
          <p14:tracePt t="36420" x="7134225" y="5446713"/>
          <p14:tracePt t="36437" x="7143750" y="5446713"/>
          <p14:tracePt t="36454" x="7153275" y="5446713"/>
          <p14:tracePt t="36487" x="7161213" y="5446713"/>
          <p14:tracePt t="36546" x="7170738" y="5446713"/>
          <p14:tracePt t="36565" x="7180263" y="5446713"/>
          <p14:tracePt t="36689" x="7197725" y="5446713"/>
          <p14:tracePt t="36734" x="7205663" y="5446713"/>
          <p14:tracePt t="36737" x="7215188" y="5446713"/>
          <p14:tracePt t="36756" x="7232650" y="5438775"/>
          <p14:tracePt t="36758" x="7242175" y="5438775"/>
          <p14:tracePt t="36780" x="7251700" y="5438775"/>
          <p14:tracePt t="36801" x="7269163" y="5429250"/>
          <p14:tracePt t="36806" x="7277100" y="5419725"/>
          <p14:tracePt t="36824" x="7286625" y="5402263"/>
          <p14:tracePt t="36839" x="7313613" y="5375275"/>
          <p14:tracePt t="36856" x="7331075" y="5367338"/>
          <p14:tracePt t="36873" x="7340600" y="5348288"/>
          <p14:tracePt t="36891" x="7348538" y="5330825"/>
          <p14:tracePt t="36906" x="7367588" y="5286375"/>
          <p14:tracePt t="36923" x="7367588" y="5276850"/>
          <p14:tracePt t="36940" x="7367588" y="5268913"/>
          <p14:tracePt t="36959" x="7367588" y="5251450"/>
          <p14:tracePt t="36973" x="7367588" y="5214938"/>
          <p14:tracePt t="36990" x="7367588" y="5187950"/>
          <p14:tracePt t="37007" x="7367588" y="5180013"/>
          <p14:tracePt t="37027" x="7367588" y="5170488"/>
          <p14:tracePt t="37049" x="7367588" y="5160963"/>
          <p14:tracePt t="37057" x="7367588" y="5153025"/>
          <p14:tracePt t="37074" x="7358063" y="5143500"/>
          <p14:tracePt t="37094" x="7358063" y="5133975"/>
          <p14:tracePt t="37107" x="7331075" y="5126038"/>
          <p14:tracePt t="37124" x="7304088" y="5116513"/>
          <p14:tracePt t="37141" x="7296150" y="5108575"/>
          <p14:tracePt t="37161" x="7277100" y="5099050"/>
          <p14:tracePt t="37174" x="7259638" y="5089525"/>
          <p14:tracePt t="37191" x="7232650" y="5089525"/>
          <p14:tracePt t="37208" x="7224713" y="5089525"/>
          <p14:tracePt t="37229" x="7215188" y="5089525"/>
          <p14:tracePt t="37251" x="7205663" y="5089525"/>
          <p14:tracePt t="37274" x="7197725" y="5089525"/>
          <p14:tracePt t="37275" x="7188200" y="5089525"/>
          <p14:tracePt t="37296" x="7180263" y="5089525"/>
          <p14:tracePt t="37308" x="7170738" y="5089525"/>
          <p14:tracePt t="37325" x="7161213" y="5089525"/>
          <p14:tracePt t="37364" x="7153275" y="5089525"/>
          <p14:tracePt t="37386" x="7143750" y="5089525"/>
          <p14:tracePt t="37387" x="7134225" y="5089525"/>
          <p14:tracePt t="37410" x="7126288" y="5089525"/>
          <p14:tracePt t="37431" x="7116763" y="5089525"/>
          <p14:tracePt t="37433" x="7108825" y="5089525"/>
          <p14:tracePt t="37454" x="7099300" y="5089525"/>
          <p14:tracePt t="37477" x="7089775" y="5089525"/>
          <p14:tracePt t="37478" x="7089775" y="5099050"/>
          <p14:tracePt t="37499" x="7081838" y="5099050"/>
          <p14:tracePt t="37510" x="7081838" y="5108575"/>
          <p14:tracePt t="37526" x="7081838" y="5116513"/>
          <p14:tracePt t="37544" x="7072313" y="5126038"/>
          <p14:tracePt t="37560" x="7062788" y="5126038"/>
          <p14:tracePt t="37577" x="7054850" y="5133975"/>
          <p14:tracePt t="37593" x="7054850" y="5143500"/>
          <p14:tracePt t="37610" x="7054850" y="5160963"/>
          <p14:tracePt t="37626" x="7045325" y="5170488"/>
          <p14:tracePt t="37647" x="7045325" y="5180013"/>
          <p14:tracePt t="37660" x="7027863" y="5197475"/>
          <p14:tracePt t="37677" x="7018338" y="5224463"/>
          <p14:tracePt t="37694" x="7018338" y="5241925"/>
          <p14:tracePt t="37710" x="7018338" y="5259388"/>
          <p14:tracePt t="37727" x="7018338" y="5276850"/>
          <p14:tracePt t="37744" x="7018338" y="5295900"/>
          <p14:tracePt t="37761" x="7018338" y="5313363"/>
          <p14:tracePt t="37777" x="7018338" y="5322888"/>
          <p14:tracePt t="37794" x="7018338" y="5330825"/>
          <p14:tracePt t="37811" x="7018338" y="5357813"/>
          <p14:tracePt t="37828" x="7018338" y="5367338"/>
          <p14:tracePt t="37844" x="7018338" y="5394325"/>
          <p14:tracePt t="37861" x="7018338" y="5402263"/>
          <p14:tracePt t="37878" x="7018338" y="5429250"/>
          <p14:tracePt t="37895" x="7018338" y="5456238"/>
          <p14:tracePt t="37912" x="7018338" y="5465763"/>
          <p14:tracePt t="37949" x="7018338" y="5473700"/>
          <p14:tracePt t="37960" x="7018338" y="5483225"/>
          <p14:tracePt t="37971" x="7027863" y="5483225"/>
          <p14:tracePt t="37994" x="7027863" y="5491163"/>
          <p14:tracePt t="38005" x="7037388" y="5491163"/>
          <p14:tracePt t="38118" x="7045325" y="5491163"/>
          <p14:tracePt t="38140" x="7054850" y="5491163"/>
          <p14:tracePt t="38185" x="7062788" y="5491163"/>
          <p14:tracePt t="38197" x="7072313" y="5491163"/>
          <p14:tracePt t="38230" x="7081838" y="5491163"/>
          <p14:tracePt t="38231" x="7089775" y="5491163"/>
          <p14:tracePt t="38246" x="7099300" y="5491163"/>
          <p14:tracePt t="38264" x="7116763" y="5491163"/>
          <p14:tracePt t="38286" x="7126288" y="5491163"/>
          <p14:tracePt t="38298" x="7134225" y="5491163"/>
          <p14:tracePt t="38354" x="7143750" y="5491163"/>
          <p14:tracePt t="38376" x="7161213" y="5491163"/>
          <p14:tracePt t="38399" x="7170738" y="5483225"/>
          <p14:tracePt t="38410" x="7180263" y="5483225"/>
          <p14:tracePt t="38421" x="7188200" y="5473700"/>
          <p14:tracePt t="38444" x="7205663" y="5465763"/>
          <p14:tracePt t="38478" x="7215188" y="5456238"/>
          <p14:tracePt t="38479" x="7224713" y="5456238"/>
          <p14:tracePt t="38522" x="7232650" y="5446713"/>
          <p14:tracePt t="38545" x="7232650" y="5438775"/>
          <p14:tracePt t="38546" x="7242175" y="5438775"/>
          <p14:tracePt t="38568" x="7251700" y="5438775"/>
          <p14:tracePt t="38581" x="7251700" y="5429250"/>
          <p14:tracePt t="38598" x="7251700" y="5419725"/>
          <p14:tracePt t="38658" x="7251700" y="5411788"/>
          <p14:tracePt t="38659" x="7251700" y="5402263"/>
          <p14:tracePt t="38681" x="7251700" y="5394325"/>
          <p14:tracePt t="38704" x="7251700" y="5384800"/>
          <p14:tracePt t="38725" x="7251700" y="5375275"/>
          <p14:tracePt t="38727" x="7251700" y="5367338"/>
          <p14:tracePt t="38748" x="7251700" y="5357813"/>
          <p14:tracePt t="38750" x="7251700" y="5348288"/>
          <p14:tracePt t="38771" x="7251700" y="5340350"/>
          <p14:tracePt t="38804" x="7251700" y="5330825"/>
          <p14:tracePt t="38805" x="7251700" y="5322888"/>
          <p14:tracePt t="38860" x="7251700" y="5313363"/>
          <p14:tracePt t="38882" x="7242175" y="5303838"/>
          <p14:tracePt t="38895" x="7232650" y="5303838"/>
          <p14:tracePt t="38928" x="7224713" y="5295900"/>
          <p14:tracePt t="38939" x="7215188" y="5286375"/>
          <p14:tracePt t="38950" x="7205663" y="5268913"/>
          <p14:tracePt t="38961" x="7205663" y="5259388"/>
          <p14:tracePt t="38972" x="7197725" y="5241925"/>
          <p14:tracePt t="38984" x="7188200" y="5241925"/>
          <p14:tracePt t="39000" x="7180263" y="5241925"/>
          <p14:tracePt t="39018" x="7180263" y="5232400"/>
          <p14:tracePt t="39034" x="7170738" y="5232400"/>
          <p14:tracePt t="39051" x="7161213" y="5224463"/>
          <p14:tracePt t="39067" x="7161213" y="5214938"/>
          <p14:tracePt t="39084" x="7153275" y="5214938"/>
          <p14:tracePt t="39101" x="7153275" y="5205413"/>
          <p14:tracePt t="39130" x="7143750" y="5205413"/>
          <p14:tracePt t="39141" x="7143750" y="5197475"/>
          <p14:tracePt t="39175" x="7134225" y="5197475"/>
          <p14:tracePt t="39186" x="7126288" y="5197475"/>
          <p14:tracePt t="39265" x="7116763" y="5197475"/>
          <p14:tracePt t="39332" x="7108825" y="5197475"/>
          <p14:tracePt t="39355" x="7099300" y="5197475"/>
          <p14:tracePt t="39366" x="7089775" y="5197475"/>
          <p14:tracePt t="39400" x="7081838" y="5197475"/>
          <p14:tracePt t="39413" x="7072313" y="5197475"/>
          <p14:tracePt t="39423" x="7062788" y="5197475"/>
          <p14:tracePt t="39445" x="7054850" y="5197475"/>
          <p14:tracePt t="39456" x="7054850" y="5205413"/>
          <p14:tracePt t="39479" x="7045325" y="5205413"/>
          <p14:tracePt t="39486" x="7037388" y="5205413"/>
          <p14:tracePt t="39525" x="7037388" y="5214938"/>
          <p14:tracePt t="39546" x="7027863" y="5214938"/>
          <p14:tracePt t="39548" x="7018338" y="5232400"/>
          <p14:tracePt t="39591" x="7018338" y="5241925"/>
          <p14:tracePt t="39593" x="7010400" y="5251450"/>
          <p14:tracePt t="39636" x="7000875" y="5251450"/>
          <p14:tracePt t="39638" x="7000875" y="5259388"/>
          <p14:tracePt t="39659" x="7000875" y="5268913"/>
          <p14:tracePt t="39681" x="7000875" y="5276850"/>
          <p14:tracePt t="39704" x="7000875" y="5286375"/>
          <p14:tracePt t="39706" x="7000875" y="5295900"/>
          <p14:tracePt t="39726" x="7000875" y="5303838"/>
          <p14:tracePt t="39738" x="7000875" y="5348288"/>
          <p14:tracePt t="39755" x="7000875" y="5357813"/>
          <p14:tracePt t="39772" x="7000875" y="5367338"/>
          <p14:tracePt t="39788" x="7000875" y="5375275"/>
          <p14:tracePt t="39805" x="7000875" y="5384800"/>
          <p14:tracePt t="39821" x="7000875" y="5394325"/>
          <p14:tracePt t="39838" x="7000875" y="5402263"/>
          <p14:tracePt t="39855" x="7000875" y="5411788"/>
          <p14:tracePt t="39885" x="7000875" y="5419725"/>
          <p14:tracePt t="39929" x="7010400" y="5438775"/>
          <p14:tracePt t="39930" x="7010400" y="5446713"/>
          <p14:tracePt t="39952" x="7027863" y="5456238"/>
          <p14:tracePt t="39974" x="7045325" y="5473700"/>
          <p14:tracePt t="39975" x="7054850" y="5473700"/>
          <p14:tracePt t="39996" x="7062788" y="5473700"/>
          <p14:tracePt t="40087" x="7062788" y="5483225"/>
          <p14:tracePt t="40088" x="7072313" y="5483225"/>
          <p14:tracePt t="40154" x="7081838" y="5483225"/>
          <p14:tracePt t="40155" x="7089775" y="5483225"/>
          <p14:tracePt t="40200" x="7099300" y="5483225"/>
          <p14:tracePt t="40223" x="7108825" y="5483225"/>
          <p14:tracePt t="40244" x="7126288" y="5483225"/>
          <p14:tracePt t="40245" x="7134225" y="5483225"/>
          <p14:tracePt t="40267" x="7143750" y="5483225"/>
          <p14:tracePt t="40290" x="7153275" y="5483225"/>
          <p14:tracePt t="40335" x="7161213" y="5483225"/>
          <p14:tracePt t="40356" x="7180263" y="5483225"/>
          <p14:tracePt t="40358" x="7188200" y="5483225"/>
          <p14:tracePt t="40380" x="7197725" y="5483225"/>
          <p14:tracePt t="40425" x="7205663" y="5483225"/>
          <p14:tracePt t="40446" x="7215188" y="5483225"/>
          <p14:tracePt t="40448" x="7224713" y="5473700"/>
          <p14:tracePt t="40469" x="7232650" y="5465763"/>
          <p14:tracePt t="40475" x="7232650" y="5456238"/>
          <p14:tracePt t="40493" x="7242175" y="5456238"/>
          <p14:tracePt t="40515" x="7242175" y="5446713"/>
          <p14:tracePt t="40560" x="7242175" y="5438775"/>
          <p14:tracePt t="40649" x="7242175" y="5429250"/>
          <p14:tracePt t="40716" x="7242175" y="5419725"/>
          <p14:tracePt t="40761" x="7242175" y="5411788"/>
          <p14:tracePt t="40784" x="7242175" y="5402263"/>
          <p14:tracePt t="40795" x="7242175" y="5394325"/>
          <p14:tracePt t="40886" x="7232650" y="5394325"/>
          <p14:tracePt t="41335" x="7224713" y="5384800"/>
          <p14:tracePt t="41346" x="7224713" y="5348288"/>
          <p14:tracePt t="41358" x="7215188" y="5313363"/>
          <p14:tracePt t="41369" x="7205663" y="5268913"/>
          <p14:tracePt t="41380" x="7197725" y="5232400"/>
          <p14:tracePt t="41396" x="7188200" y="5180013"/>
          <p14:tracePt t="41413" x="7180263" y="5089525"/>
          <p14:tracePt t="41430" x="7180263" y="5054600"/>
          <p14:tracePt t="41430" x="7180263" y="4991100"/>
          <p14:tracePt t="41448" x="7180263" y="4929188"/>
          <p14:tracePt t="41463" x="7180263" y="4857750"/>
          <p14:tracePt t="41480" x="7180263" y="4724400"/>
          <p14:tracePt t="41497" x="7180263" y="4660900"/>
          <p14:tracePt t="41513" x="7188200" y="4537075"/>
          <p14:tracePt t="41530" x="7197725" y="4500563"/>
          <p14:tracePt t="41547" x="7205663" y="4429125"/>
          <p14:tracePt t="41564" x="7205663" y="4402138"/>
          <p14:tracePt t="41580" x="7205663" y="4303713"/>
          <p14:tracePt t="41597" x="7215188" y="4268788"/>
          <p14:tracePt t="41614" x="7224713" y="4179888"/>
          <p14:tracePt t="41631" x="7224713" y="4125913"/>
          <p14:tracePt t="41648" x="7277100" y="3973513"/>
          <p14:tracePt t="41664" x="7296150" y="3919538"/>
          <p14:tracePt t="41681" x="7323138" y="3830638"/>
          <p14:tracePt t="41698" x="7331075" y="3786188"/>
          <p14:tracePt t="41715" x="7358063" y="3751263"/>
          <p14:tracePt t="41731" x="7367588" y="3732213"/>
          <p14:tracePt t="41748" x="7385050" y="3687763"/>
          <p14:tracePt t="41765" x="7394575" y="3670300"/>
          <p14:tracePt t="41781" x="7429500" y="3608388"/>
          <p14:tracePt t="41799" x="7439025" y="3589338"/>
          <p14:tracePt t="41815" x="7491413" y="3517900"/>
          <p14:tracePt t="41832" x="7527925" y="3465513"/>
          <p14:tracePt t="41849" x="7616825" y="3348038"/>
          <p14:tracePt t="41865" x="7653338" y="3322638"/>
          <p14:tracePt t="41882" x="7688263" y="3276600"/>
          <p14:tracePt t="41899" x="7697788" y="3276600"/>
          <p14:tracePt t="41915" x="7705725" y="3276600"/>
          <p14:tracePt t="41932" x="7705725" y="3268663"/>
          <p14:tracePt t="41949" x="7715250" y="3259138"/>
          <p14:tracePt t="41966" x="7715250" y="3251200"/>
          <p14:tracePt t="41982" x="7724775" y="3251200"/>
          <p14:tracePt t="42021" x="7724775" y="3241675"/>
          <p14:tracePt t="42023" x="7732713" y="3241675"/>
          <p14:tracePt t="42066" x="7732713" y="3232150"/>
          <p14:tracePt t="42068" x="7742238" y="3224213"/>
          <p14:tracePt t="42089" x="7751763" y="3224213"/>
          <p14:tracePt t="42100" x="7759700" y="3224213"/>
          <p14:tracePt t="42117" x="7769225" y="3224213"/>
          <p14:tracePt t="42247" x="7777163" y="3224213"/>
          <p14:tracePt t="42338" x="7777163" y="3232150"/>
          <p14:tracePt t="42359" x="7786688" y="3241675"/>
          <p14:tracePt t="42381" x="7786688" y="3251200"/>
          <p14:tracePt t="42404" x="7786688" y="3259138"/>
          <p14:tracePt t="42731" x="7786688" y="3268663"/>
          <p14:tracePt t="42732" x="7786688" y="3276600"/>
          <p14:tracePt t="43654" x="7777163" y="3276600"/>
          <p14:tracePt t="43675" x="7769225" y="3276600"/>
          <p14:tracePt t="43698" x="7796213" y="3268663"/>
          <p14:tracePt t="43788" x="7823200" y="3259138"/>
          <p14:tracePt t="43799" x="7840663" y="3241675"/>
          <p14:tracePt t="43810" x="7848600" y="3232150"/>
          <p14:tracePt t="43821" x="7858125" y="3214688"/>
          <p14:tracePt t="43832" x="7875588" y="3205163"/>
          <p14:tracePt t="43844" x="7885113" y="3187700"/>
          <p14:tracePt t="43859" x="7902575" y="3179763"/>
          <p14:tracePt t="43876" x="7929563" y="3116263"/>
          <p14:tracePt t="43893" x="7956550" y="3098800"/>
          <p14:tracePt t="43909" x="7983538" y="3054350"/>
          <p14:tracePt t="43926" x="8001000" y="3036888"/>
          <p14:tracePt t="43943" x="8027988" y="2990850"/>
          <p14:tracePt t="43960" x="8045450" y="2973388"/>
          <p14:tracePt t="43976" x="8062913" y="2938463"/>
          <p14:tracePt t="43994" x="8072438" y="2911475"/>
          <p14:tracePt t="44010" x="8081963" y="2884488"/>
          <p14:tracePt t="44027" x="8081963" y="2874963"/>
          <p14:tracePt t="44043" x="8081963" y="2857500"/>
          <p14:tracePt t="44060" x="8081963" y="2840038"/>
          <p14:tracePt t="44077" x="8081963" y="2803525"/>
          <p14:tracePt t="44094" x="8081963" y="2768600"/>
          <p14:tracePt t="44110" x="8081963" y="2705100"/>
          <p14:tracePt t="44127" x="8081963" y="2687638"/>
          <p14:tracePt t="44144" x="8062913" y="2633663"/>
          <p14:tracePt t="44161" x="8045450" y="2598738"/>
          <p14:tracePt t="44177" x="8010525" y="2536825"/>
          <p14:tracePt t="44194" x="7983538" y="2509838"/>
          <p14:tracePt t="44211" x="7939088" y="2465388"/>
          <p14:tracePt t="44228" x="7920038" y="2446338"/>
          <p14:tracePt t="44245" x="7867650" y="2393950"/>
          <p14:tracePt t="44261" x="7831138" y="2374900"/>
          <p14:tracePt t="44278" x="7777163" y="2339975"/>
          <p14:tracePt t="44295" x="7751763" y="2330450"/>
          <p14:tracePt t="44311" x="7715250" y="2295525"/>
          <p14:tracePt t="44328" x="7688263" y="2276475"/>
          <p14:tracePt t="44345" x="7653338" y="2259013"/>
          <p14:tracePt t="44362" x="7634288" y="2251075"/>
          <p14:tracePt t="44379" x="7581900" y="2232025"/>
          <p14:tracePt t="44395" x="7554913" y="2214563"/>
          <p14:tracePt t="44412" x="7491413" y="2187575"/>
          <p14:tracePt t="44429" x="7466013" y="2179638"/>
          <p14:tracePt t="44445" x="7412038" y="2170113"/>
          <p14:tracePt t="44462" x="7394575" y="2170113"/>
          <p14:tracePt t="44479" x="7367588" y="2170113"/>
          <p14:tracePt t="44496" x="7340600" y="2160588"/>
          <p14:tracePt t="44512" x="7259638" y="2160588"/>
          <p14:tracePt t="44529" x="7224713" y="2160588"/>
          <p14:tracePt t="44546" x="7188200" y="2152650"/>
          <p14:tracePt t="44564" x="7143750" y="2143125"/>
          <p14:tracePt t="44579" x="7108825" y="2143125"/>
          <p14:tracePt t="44596" x="7037388" y="2143125"/>
          <p14:tracePt t="44613" x="7010400" y="2143125"/>
          <p14:tracePt t="44631" x="6983413" y="2143125"/>
          <p14:tracePt t="44646" x="6956425" y="2143125"/>
          <p14:tracePt t="44663" x="6911975" y="2143125"/>
          <p14:tracePt t="44680" x="6884988" y="2152650"/>
          <p14:tracePt t="44699" x="6858000" y="2160588"/>
          <p14:tracePt t="44714" x="6823075" y="2179638"/>
          <p14:tracePt t="44731" x="6759575" y="2205038"/>
          <p14:tracePt t="44747" x="6732588" y="2224088"/>
          <p14:tracePt t="44766" x="6697663" y="2232025"/>
          <p14:tracePt t="44781" x="6670675" y="2251075"/>
          <p14:tracePt t="44798" x="6634163" y="2276475"/>
          <p14:tracePt t="44814" x="6608763" y="2276475"/>
          <p14:tracePt t="44845" x="6581775" y="2286000"/>
          <p14:tracePt t="44848" x="6500813" y="2347913"/>
          <p14:tracePt t="44868" x="6473825" y="2357438"/>
          <p14:tracePt t="44881" x="6456363" y="2374900"/>
          <p14:tracePt t="44898" x="6411913" y="2419350"/>
          <p14:tracePt t="44915" x="6402388" y="2428875"/>
          <p14:tracePt t="44935" x="6384925" y="2446338"/>
          <p14:tracePt t="44948" x="6357938" y="2482850"/>
          <p14:tracePt t="44965" x="6323013" y="2527300"/>
          <p14:tracePt t="44982" x="6313488" y="2544763"/>
          <p14:tracePt t="45002" x="6303963" y="2562225"/>
          <p14:tracePt t="45015" x="6276975" y="2608263"/>
          <p14:tracePt t="45032" x="6259513" y="2687638"/>
          <p14:tracePt t="45049" x="6251575" y="2714625"/>
          <p14:tracePt t="45070" x="6232525" y="2741613"/>
          <p14:tracePt t="45082" x="6215063" y="2822575"/>
          <p14:tracePt t="45099" x="6215063" y="2867025"/>
          <p14:tracePt t="45116" x="6215063" y="2901950"/>
          <p14:tracePt t="45132" x="6205538" y="2938463"/>
          <p14:tracePt t="45149" x="6205538" y="3017838"/>
          <p14:tracePt t="45166" x="6205538" y="3044825"/>
          <p14:tracePt t="45183" x="6205538" y="3071813"/>
          <p14:tracePt t="45199" x="6205538" y="3125788"/>
          <p14:tracePt t="45216" x="6242050" y="3232150"/>
          <p14:tracePt t="45233" x="6259513" y="3268663"/>
          <p14:tracePt t="45250" x="6276975" y="3313113"/>
          <p14:tracePt t="45266" x="6323013" y="3375025"/>
          <p14:tracePt t="45283" x="6340475" y="3402013"/>
          <p14:tracePt t="45300" x="6340475" y="3411538"/>
          <p14:tracePt t="45317" x="6348413" y="3411538"/>
          <p14:tracePt t="45333" x="6357938" y="3411538"/>
          <p14:tracePt t="45350" x="6367463" y="3419475"/>
          <p14:tracePt t="45367" x="6384925" y="3429000"/>
          <p14:tracePt t="45385" x="6402388" y="3438525"/>
          <p14:tracePt t="45401" x="6429375" y="3446463"/>
          <p14:tracePt t="45417" x="6510338" y="3465513"/>
          <p14:tracePt t="45434" x="6545263" y="3473450"/>
          <p14:tracePt t="45452" x="6589713" y="3482975"/>
          <p14:tracePt t="45467" x="6715125" y="3517900"/>
          <p14:tracePt t="45484" x="6840538" y="3536950"/>
          <p14:tracePt t="45501" x="6884988" y="3544888"/>
          <p14:tracePt t="45520" x="6919913" y="3554413"/>
          <p14:tracePt t="45534" x="7000875" y="3562350"/>
          <p14:tracePt t="45551" x="7072313" y="3562350"/>
          <p14:tracePt t="45568" x="7116763" y="3571875"/>
          <p14:tracePt t="45588" x="7153275" y="3581400"/>
          <p14:tracePt t="45601" x="7304088" y="3598863"/>
          <p14:tracePt t="45618" x="7412038" y="3598863"/>
          <p14:tracePt t="45644" x="7518400" y="3598863"/>
          <p14:tracePt t="45652" x="7894638" y="3625850"/>
          <p14:tracePt t="45669" x="8010525" y="3625850"/>
          <p14:tracePt t="45685" x="8143875" y="3625850"/>
          <p14:tracePt t="45702" x="8161338" y="3625850"/>
          <p14:tracePt t="45719" x="8170863" y="3625850"/>
          <p14:tracePt t="45757" x="8180388" y="3625850"/>
          <p14:tracePt t="45780" x="8188325" y="3625850"/>
          <p14:tracePt t="45824" x="8205788" y="3625850"/>
          <p14:tracePt t="45825" x="8215313" y="3625850"/>
          <p14:tracePt t="45847" x="8224838" y="3616325"/>
          <p14:tracePt t="45960" x="8224838" y="3608388"/>
          <p14:tracePt t="46004" x="8232775" y="3589338"/>
          <p14:tracePt t="46005" x="8232775" y="3571875"/>
          <p14:tracePt t="46026" x="8232775" y="3554413"/>
          <p14:tracePt t="46037" x="8232775" y="3527425"/>
          <p14:tracePt t="46054" x="8232775" y="3517900"/>
          <p14:tracePt t="46071" x="8232775" y="3509963"/>
          <p14:tracePt t="46087" x="8232775" y="3482975"/>
          <p14:tracePt t="46104" x="8215313" y="3455988"/>
          <p14:tracePt t="46121" x="8205788" y="3438525"/>
          <p14:tracePt t="46139" x="8188325" y="3419475"/>
          <p14:tracePt t="46154" x="8161338" y="3394075"/>
          <p14:tracePt t="46171" x="8161338" y="3384550"/>
          <p14:tracePt t="46188" x="8161338" y="3375025"/>
          <p14:tracePt t="46206" x="8153400" y="3367088"/>
          <p14:tracePt t="46221" x="8143875" y="3357563"/>
          <p14:tracePt t="46238" x="8134350" y="3357563"/>
          <p14:tracePt t="46274" x="8134350" y="3348038"/>
          <p14:tracePt t="46275" x="8126413" y="3340100"/>
          <p14:tracePt t="46319" x="8116888" y="3340100"/>
          <p14:tracePt t="46364" x="8116888" y="3330575"/>
          <p14:tracePt t="46701" x="8108950" y="3330575"/>
          <p14:tracePt t="47017" x="8099425" y="3330575"/>
          <p14:tracePt t="47019" x="8089900" y="3330575"/>
          <p14:tracePt t="48008" x="8089900" y="3322638"/>
          <p14:tracePt t="48468" x="8089900" y="3313113"/>
          <p14:tracePt t="48603" x="8089900" y="3303588"/>
          <p14:tracePt t="48604" x="8099425" y="3303588"/>
          <p14:tracePt t="49210" x="8108950" y="3303588"/>
          <p14:tracePt t="49212" x="8116888" y="3303588"/>
          <p14:tracePt t="49234" x="8126413" y="3295650"/>
          <p14:tracePt t="49255" x="8143875" y="3286125"/>
          <p14:tracePt t="49257" x="8153400" y="3268663"/>
          <p14:tracePt t="49289" x="8161338" y="3259138"/>
          <p14:tracePt t="49291" x="8180388" y="3224213"/>
          <p14:tracePt t="49304" x="8188325" y="3214688"/>
          <p14:tracePt t="49323" x="8188325" y="3205163"/>
          <p14:tracePt t="49338" x="8188325" y="3187700"/>
          <p14:tracePt t="49355" x="8205788" y="3170238"/>
          <p14:tracePt t="49371" x="8205788" y="3152775"/>
          <p14:tracePt t="49390" x="8205788" y="3125788"/>
          <p14:tracePt t="49405" x="8205788" y="3089275"/>
          <p14:tracePt t="49422" x="8215313" y="3054350"/>
          <p14:tracePt t="49439" x="8215313" y="3027363"/>
          <p14:tracePt t="49458" x="8215313" y="3009900"/>
          <p14:tracePt t="49472" x="8215313" y="2955925"/>
          <p14:tracePt t="49489" x="8215313" y="2919413"/>
          <p14:tracePt t="49505" x="8215313" y="2901950"/>
          <p14:tracePt t="49525" x="8215313" y="2894013"/>
          <p14:tracePt t="49539" x="8215313" y="2884488"/>
          <p14:tracePt t="49556" x="8215313" y="2867025"/>
          <p14:tracePt t="49592" x="8215313" y="2847975"/>
          <p14:tracePt t="49594" x="8215313" y="2830513"/>
          <p14:tracePt t="49615" x="8215313" y="2822575"/>
          <p14:tracePt t="49623" x="8197850" y="2776538"/>
          <p14:tracePt t="49639" x="8197850" y="2759075"/>
          <p14:tracePt t="49660" x="8197850" y="2741613"/>
          <p14:tracePt t="49673" x="8188325" y="2705100"/>
          <p14:tracePt t="49690" x="8170863" y="2660650"/>
          <p14:tracePt t="49706" x="8170863" y="2652713"/>
          <p14:tracePt t="49727" x="8170863" y="2633663"/>
          <p14:tracePt t="49740" x="8170863" y="2616200"/>
          <p14:tracePt t="49757" x="8170863" y="2608263"/>
          <p14:tracePt t="49774" x="8170863" y="2598738"/>
          <p14:tracePt t="49795" x="8170863" y="2589213"/>
          <p14:tracePt t="49807" x="8170863" y="2581275"/>
          <p14:tracePt t="49886" x="8170863" y="2571750"/>
          <p14:tracePt t="49931" x="8170863" y="2562225"/>
          <p14:tracePt t="49952" x="8161338" y="2544763"/>
          <p14:tracePt t="49964" x="8161338" y="2536825"/>
          <p14:tracePt t="49975" x="8161338" y="2527300"/>
          <p14:tracePt t="49998" x="8153400" y="2517775"/>
          <p14:tracePt t="50020" x="8153400" y="2500313"/>
          <p14:tracePt t="50021" x="8153400" y="2490788"/>
          <p14:tracePt t="50043" x="8153400" y="2482850"/>
          <p14:tracePt t="50066" x="8143875" y="2482850"/>
          <p14:tracePt t="50493" x="8134350" y="2482850"/>
          <p14:tracePt t="50515" x="8126413" y="2473325"/>
          <p14:tracePt t="50517" x="8126413" y="2465388"/>
          <p14:tracePt t="50537" x="8116888" y="2465388"/>
          <p14:tracePt t="50544" x="8116888" y="2455863"/>
          <p14:tracePt t="50561" x="8108950" y="2455863"/>
          <p14:tracePt t="50578" x="8099425" y="2455863"/>
          <p14:tracePt t="50594" x="8099425" y="2446338"/>
          <p14:tracePt t="50763" x="8099425" y="2438400"/>
          <p14:tracePt t="51818" x="8108950" y="2438400"/>
          <p14:tracePt t="51910" x="8126413" y="2446338"/>
          <p14:tracePt t="51921" x="8134350" y="2446338"/>
          <p14:tracePt t="51943" x="8143875" y="2446338"/>
          <p14:tracePt t="51955" x="8161338" y="2455863"/>
          <p14:tracePt t="51966" x="8180388" y="2465388"/>
          <p14:tracePt t="51977" x="8197850" y="2473325"/>
          <p14:tracePt t="51989" x="8205788" y="2473325"/>
          <p14:tracePt t="52002" x="8224838" y="2482850"/>
          <p14:tracePt t="52018" x="8232775" y="2482850"/>
          <p14:tracePt t="52146" x="8232775" y="2490788"/>
          <p14:tracePt t="52157" x="8242300" y="2500313"/>
          <p14:tracePt t="52180" x="8251825" y="2517775"/>
          <p14:tracePt t="52203" x="8259763" y="2527300"/>
          <p14:tracePt t="52214" x="8259763" y="2554288"/>
          <p14:tracePt t="52225" x="8269288" y="2581275"/>
          <p14:tracePt t="52237" x="8277225" y="2608263"/>
          <p14:tracePt t="52253" x="8286750" y="2633663"/>
          <p14:tracePt t="52270" x="8296275" y="2652713"/>
          <p14:tracePt t="52286" x="8304213" y="2679700"/>
          <p14:tracePt t="52303" x="8313738" y="2732088"/>
          <p14:tracePt t="52320" x="8313738" y="2759075"/>
          <p14:tracePt t="52337" x="8313738" y="2786063"/>
          <p14:tracePt t="52354" x="8313738" y="2840038"/>
          <p14:tracePt t="52370" x="8313738" y="2867025"/>
          <p14:tracePt t="52387" x="8313738" y="2928938"/>
          <p14:tracePt t="52404" x="8313738" y="2982913"/>
          <p14:tracePt t="52421" x="8313738" y="3027363"/>
          <p14:tracePt t="52437" x="8313738" y="3036888"/>
          <p14:tracePt t="52454" x="8313738" y="3044825"/>
          <p14:tracePt t="52471" x="8313738" y="3108325"/>
          <p14:tracePt t="52488" x="8313738" y="3116263"/>
          <p14:tracePt t="52506" x="8304213" y="3125788"/>
          <p14:tracePt t="52521" x="8296275" y="3170238"/>
          <p14:tracePt t="52538" x="8277225" y="3197225"/>
          <p14:tracePt t="52555" x="8269288" y="3205163"/>
          <p14:tracePt t="52574" x="8251825" y="3224213"/>
          <p14:tracePt t="52588" x="8242300" y="3232150"/>
          <p14:tracePt t="52605" x="8215313" y="3259138"/>
          <p14:tracePt t="52621" x="8205788" y="3259138"/>
          <p14:tracePt t="52642" x="8205788" y="3268663"/>
          <p14:tracePt t="52665" x="8197850" y="3268663"/>
          <p14:tracePt t="52687" x="8188325" y="3276600"/>
          <p14:tracePt t="52710" x="8180388" y="3276600"/>
          <p14:tracePt t="52754" x="8180388" y="3286125"/>
          <p14:tracePt t="52755" x="8170863" y="3286125"/>
          <p14:tracePt t="52776" x="8161338" y="3286125"/>
          <p14:tracePt t="52844" x="8153400" y="3286125"/>
          <p14:tracePt t="52845" x="8143875" y="3286125"/>
          <p14:tracePt t="52890" x="8134350" y="3286125"/>
          <p14:tracePt t="52912" x="8126413" y="3286125"/>
          <p14:tracePt t="52958" x="8116888" y="3286125"/>
          <p14:tracePt t="53001" x="8108950" y="3286125"/>
          <p14:tracePt t="53159" x="8099425" y="3286125"/>
          <p14:tracePt t="53203" x="8089900" y="3286125"/>
          <p14:tracePt t="53205" x="8089900" y="3276600"/>
          <p14:tracePt t="53609" x="8099425" y="3276600"/>
          <p14:tracePt t="53611" x="8099425" y="3259138"/>
          <p14:tracePt t="53631" x="8108950" y="3251200"/>
          <p14:tracePt t="53643" x="8134350" y="3205163"/>
          <p14:tracePt t="53660" x="8153400" y="3170238"/>
          <p14:tracePt t="53677" x="8170863" y="3133725"/>
          <p14:tracePt t="53694" x="8197850" y="3071813"/>
          <p14:tracePt t="53711" x="8205788" y="3044825"/>
          <p14:tracePt t="53728" x="8215313" y="2990850"/>
          <p14:tracePt t="53744" x="8224838" y="2973388"/>
          <p14:tracePt t="53761" x="8224838" y="2919413"/>
          <p14:tracePt t="53778" x="8232775" y="2901950"/>
          <p14:tracePt t="53794" x="8242300" y="2867025"/>
          <p14:tracePt t="53811" x="8242300" y="2857500"/>
          <p14:tracePt t="53828" x="8242300" y="2813050"/>
          <p14:tracePt t="53845" x="8242300" y="2803525"/>
          <p14:tracePt t="53861" x="8242300" y="2795588"/>
          <p14:tracePt t="53878" x="8242300" y="2751138"/>
          <p14:tracePt t="53895" x="8242300" y="2741613"/>
          <p14:tracePt t="53912" x="8242300" y="2714625"/>
          <p14:tracePt t="53928" x="8242300" y="2705100"/>
          <p14:tracePt t="53945" x="8242300" y="2679700"/>
          <p14:tracePt t="53962" x="8242300" y="2660650"/>
          <p14:tracePt t="53979" x="8242300" y="2633663"/>
          <p14:tracePt t="53995" x="8242300" y="2616200"/>
          <p14:tracePt t="54012" x="8242300" y="2598738"/>
          <p14:tracePt t="54029" x="8232775" y="2598738"/>
          <p14:tracePt t="54047" x="8232775" y="2581275"/>
          <p14:tracePt t="54062" x="8232775" y="2562225"/>
          <p14:tracePt t="54079" x="8224838" y="2554288"/>
          <p14:tracePt t="54096" x="8224838" y="2536825"/>
          <p14:tracePt t="54113" x="8205788" y="2517775"/>
          <p14:tracePt t="54131" x="8197850" y="2500313"/>
          <p14:tracePt t="54149" x="8188325" y="2490788"/>
          <p14:tracePt t="54163" x="8180388" y="2490788"/>
          <p14:tracePt t="54183" x="8180388" y="2482850"/>
          <p14:tracePt t="54196" x="8170863" y="2465388"/>
          <p14:tracePt t="54213" x="8143875" y="2455863"/>
          <p14:tracePt t="54230" x="8134350" y="2438400"/>
          <p14:tracePt t="54247" x="8126413" y="2428875"/>
          <p14:tracePt t="54264" x="8116888" y="2419350"/>
          <p14:tracePt t="54284" x="8108950" y="2401888"/>
          <p14:tracePt t="54297" x="8099425" y="2401888"/>
          <p14:tracePt t="54317" x="8099425" y="2393950"/>
          <p14:tracePt t="54340" x="8099425" y="2411413"/>
          <p14:tracePt t="54666" x="8099425" y="2419350"/>
          <p14:tracePt t="54678" x="8116888" y="2438400"/>
          <p14:tracePt t="54689" x="8126413" y="2465388"/>
          <p14:tracePt t="54700" x="8143875" y="2473325"/>
          <p14:tracePt t="54716" x="8153400" y="2490788"/>
          <p14:tracePt t="54733" x="8170863" y="2509838"/>
          <p14:tracePt t="54749" x="8180388" y="2527300"/>
          <p14:tracePt t="54766" x="8215313" y="2562225"/>
          <p14:tracePt t="54783" x="8232775" y="2581275"/>
          <p14:tracePt t="54799" x="8251825" y="2625725"/>
          <p14:tracePt t="54816" x="8259763" y="2633663"/>
          <p14:tracePt t="54833" x="8277225" y="2652713"/>
          <p14:tracePt t="54850" x="8286750" y="2660650"/>
          <p14:tracePt t="54867" x="8296275" y="2670175"/>
          <p14:tracePt t="54883" x="8304213" y="2687638"/>
          <p14:tracePt t="54900" x="8313738" y="2714625"/>
          <p14:tracePt t="54917" x="8323263" y="2732088"/>
          <p14:tracePt t="54934" x="8331200" y="2759075"/>
          <p14:tracePt t="54950" x="8331200" y="2768600"/>
          <p14:tracePt t="54970" x="8340725" y="2776538"/>
          <p14:tracePt t="54984" x="8348663" y="2786063"/>
          <p14:tracePt t="55001" x="8348663" y="2795588"/>
          <p14:tracePt t="55026" x="8348663" y="2803525"/>
          <p14:tracePt t="55038" x="8348663" y="2813050"/>
          <p14:tracePt t="55060" x="8348663" y="2822575"/>
          <p14:tracePt t="55071" x="8348663" y="2830513"/>
          <p14:tracePt t="55084" x="8348663" y="2847975"/>
          <p14:tracePt t="55105" x="8340725" y="2867025"/>
          <p14:tracePt t="55118" x="8340725" y="2884488"/>
          <p14:tracePt t="55139" x="8331200" y="2894013"/>
          <p14:tracePt t="55151" x="8323263" y="2901950"/>
          <p14:tracePt t="55168" x="8323263" y="2911475"/>
          <p14:tracePt t="55185" x="8304213" y="2928938"/>
          <p14:tracePt t="55206" x="8296275" y="2938463"/>
          <p14:tracePt t="55218" x="8286750" y="2946400"/>
          <p14:tracePt t="55235" x="8277225" y="2955925"/>
          <p14:tracePt t="55252" x="8259763" y="2965450"/>
          <p14:tracePt t="55269" x="8251825" y="2973388"/>
          <p14:tracePt t="55285" x="8242300" y="2973388"/>
          <p14:tracePt t="55302" x="8215313" y="2990850"/>
          <p14:tracePt t="55319" x="8205788" y="3000375"/>
          <p14:tracePt t="55336" x="8161338" y="3009900"/>
          <p14:tracePt t="55353" x="8153400" y="3009900"/>
          <p14:tracePt t="55369" x="8134350" y="3009900"/>
          <p14:tracePt t="55369" x="8134350" y="3017838"/>
          <p14:tracePt t="55387" x="8126413" y="3017838"/>
          <p14:tracePt t="55403" x="8116888" y="3017838"/>
          <p14:tracePt t="55420" x="8099425" y="3027363"/>
          <p14:tracePt t="55436" x="8089900" y="3027363"/>
          <p14:tracePt t="55499" x="8081963" y="3027363"/>
          <p14:tracePt t="55510" x="8072438" y="3027363"/>
          <p14:tracePt t="56567" x="8072438" y="3017838"/>
          <p14:tracePt t="56714" x="8072438" y="3000375"/>
          <p14:tracePt t="56725" x="8072438" y="2990850"/>
          <p14:tracePt t="56747" x="8072438" y="2982913"/>
          <p14:tracePt t="56770" x="8072438" y="2965450"/>
          <p14:tracePt t="56771" x="8072438" y="2955925"/>
          <p14:tracePt t="56793" x="8072438" y="2946400"/>
          <p14:tracePt t="56804" x="8072438" y="2938463"/>
          <p14:tracePt t="56810" x="8072438" y="2919413"/>
          <p14:tracePt t="56837" x="8072438" y="2911475"/>
          <p14:tracePt t="56844" x="8072438" y="2901950"/>
          <p14:tracePt t="56860" x="8072438" y="2894013"/>
          <p14:tracePt t="56877" x="8072438" y="2874963"/>
          <p14:tracePt t="56905" x="8072438" y="2867025"/>
          <p14:tracePt t="56916" x="8072438" y="2857500"/>
          <p14:tracePt t="57411" x="8072438" y="2840038"/>
          <p14:tracePt t="57413" x="8062913" y="2830513"/>
          <p14:tracePt t="57435" x="8062913" y="2813050"/>
          <p14:tracePt t="57456" x="8062913" y="2795588"/>
          <p14:tracePt t="57463" x="8062913" y="2759075"/>
          <p14:tracePt t="57480" x="8054975" y="2751138"/>
          <p14:tracePt t="57501" x="8054975" y="2741613"/>
          <p14:tracePt t="57514" x="8054975" y="2724150"/>
          <p14:tracePt t="57531" x="8054975" y="2714625"/>
          <p14:tracePt t="57547" x="8054975" y="2705100"/>
          <p14:tracePt t="57614" x="8054975" y="2697163"/>
          <p14:tracePt t="57636" x="8054975" y="2687638"/>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Elektropneumatic</a:t>
            </a:r>
            <a:r>
              <a:rPr lang="en-US" dirty="0"/>
              <a:t> Sensor :  </a:t>
            </a:r>
            <a:r>
              <a:rPr lang="en-US" dirty="0" smtClean="0"/>
              <a:t>Mechanical</a:t>
            </a:r>
            <a:r>
              <a:rPr lang="id-ID" dirty="0" smtClean="0"/>
              <a:t>/Limit Switch</a:t>
            </a:r>
            <a:endParaRPr lang="id-ID"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sp>
        <p:nvSpPr>
          <p:cNvPr id="8" name="Content Placeholder 7"/>
          <p:cNvSpPr>
            <a:spLocks noGrp="1"/>
          </p:cNvSpPr>
          <p:nvPr>
            <p:ph sz="quarter" idx="13"/>
          </p:nvPr>
        </p:nvSpPr>
        <p:spPr>
          <a:xfrm>
            <a:off x="685330" y="2367093"/>
            <a:ext cx="5050452" cy="3424107"/>
          </a:xfrm>
        </p:spPr>
        <p:txBody>
          <a:bodyPr>
            <a:normAutofit fontScale="85000" lnSpcReduction="10000"/>
          </a:bodyPr>
          <a:lstStyle/>
          <a:p>
            <a:pPr marL="0" indent="0" algn="just">
              <a:buNone/>
            </a:pPr>
            <a:r>
              <a:rPr lang="pl-PL" sz="2400" cap="none" dirty="0" smtClean="0"/>
              <a:t>Limit switch adalah suatu tombol atau katup atau indikator </a:t>
            </a:r>
            <a:r>
              <a:rPr lang="id-ID" sz="2400" cap="none" dirty="0" smtClean="0"/>
              <a:t>mekanik yang diletakkan pada suatu tempat yang digerakkan ketika suatu bagian mekanik berada di ujung sesuai dengan pergerakan yang diinginkan. Sebagai contoh, dalam pembuka pintu otomatis garasi semua kontroller harus mengetahui apakah pintu terbuka atau tertutup sepenuhnya. Limit switch dapat mendeteksi kedua kondisi ini. </a:t>
            </a:r>
            <a:endParaRPr lang="id-ID" sz="2400" b="1" cap="none" dirty="0" smtClean="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6"/>
          <a:stretch>
            <a:fillRect/>
          </a:stretch>
        </p:blipFill>
        <p:spPr>
          <a:xfrm>
            <a:off x="7242485" y="2693976"/>
            <a:ext cx="1479096" cy="1695144"/>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1013" y="2688293"/>
            <a:ext cx="944380" cy="1700827"/>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537116063"/>
      </p:ext>
    </p:extLst>
  </p:cSld>
  <p:clrMapOvr>
    <a:masterClrMapping/>
  </p:clrMapOvr>
  <p:transition advTm="6908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51" x="6089650" y="5000625"/>
          <p14:tracePt t="56" x="6072188" y="5000625"/>
          <p14:tracePt t="240" x="6062663" y="5000625"/>
          <p14:tracePt t="242" x="6054725" y="5000625"/>
          <p14:tracePt t="264" x="6045200" y="5000625"/>
          <p14:tracePt t="285" x="6037263" y="4991100"/>
          <p14:tracePt t="308" x="6037263" y="4983163"/>
          <p14:tracePt t="12338" x="6045200" y="4973638"/>
          <p14:tracePt t="12379" x="6062663" y="4965700"/>
          <p14:tracePt t="12389" x="6215063" y="4840288"/>
          <p14:tracePt t="12400" x="6419850" y="4679950"/>
          <p14:tracePt t="12412" x="6465888" y="4625975"/>
          <p14:tracePt t="12423" x="6500813" y="4562475"/>
          <p14:tracePt t="12435" x="6545263" y="4510088"/>
          <p14:tracePt t="12452" x="6661150" y="4411663"/>
          <p14:tracePt t="12469" x="6724650" y="4357688"/>
          <p14:tracePt t="12486" x="6911975" y="4241800"/>
          <p14:tracePt t="12503" x="6938963" y="4224338"/>
          <p14:tracePt t="12519" x="6965950" y="4205288"/>
          <p14:tracePt t="12536" x="7010400" y="4179888"/>
          <p14:tracePt t="12553" x="7081838" y="4133850"/>
          <p14:tracePt t="12569" x="7153275" y="4089400"/>
          <p14:tracePt t="12586" x="7608888" y="3803650"/>
          <p14:tracePt t="12603" x="7653338" y="3786188"/>
          <p14:tracePt t="12625" x="7697788" y="3768725"/>
          <p14:tracePt t="12636" x="7732713" y="3759200"/>
          <p14:tracePt t="12653" x="7751763" y="3741738"/>
          <p14:tracePt t="12672" x="7759700" y="3732213"/>
          <p14:tracePt t="12687" x="7777163" y="3714750"/>
          <p14:tracePt t="12715" x="7786688" y="3705225"/>
          <p14:tracePt t="12720" x="7796213" y="3687763"/>
          <p14:tracePt t="12738" x="7813675" y="3679825"/>
          <p14:tracePt t="12754" x="7813675" y="3670300"/>
          <p14:tracePt t="12783" x="7813675" y="3660775"/>
          <p14:tracePt t="12805" x="7813675" y="3652838"/>
          <p14:tracePt t="12828" x="7813675" y="3643313"/>
          <p14:tracePt t="12829" x="7823200" y="3643313"/>
          <p14:tracePt t="12873" x="7823200" y="3633788"/>
          <p14:tracePt t="12874" x="7831138" y="3633788"/>
          <p14:tracePt t="12895" x="7831138" y="3625850"/>
          <p14:tracePt t="12919" x="7840663" y="3625850"/>
          <p14:tracePt t="12940" x="7840663" y="3616325"/>
          <p14:tracePt t="12942" x="7848600" y="3616325"/>
          <p14:tracePt t="12963" x="7858125" y="3616325"/>
          <p14:tracePt t="12972" x="7848600" y="3608388"/>
          <p14:tracePt t="13368" x="7840663" y="3608388"/>
          <p14:tracePt t="13369" x="7831138" y="3608388"/>
          <p14:tracePt t="13390" x="7813675" y="3608388"/>
          <p14:tracePt t="13413" x="7796213" y="3608388"/>
          <p14:tracePt t="13414" x="7742238" y="3598863"/>
          <p14:tracePt t="13435" x="7697788" y="3589338"/>
          <p14:tracePt t="13441" x="7473950" y="3571875"/>
          <p14:tracePt t="13458" x="7215188" y="3562350"/>
          <p14:tracePt t="13474" x="6804025" y="3536950"/>
          <p14:tracePt t="13491" x="6724650" y="3536950"/>
          <p14:tracePt t="13508" x="6715125" y="3536950"/>
          <p14:tracePt t="13527" x="6705600" y="3536950"/>
          <p14:tracePt t="13705" x="6697663" y="3536950"/>
          <p14:tracePt t="13707" x="6688138" y="3536950"/>
          <p14:tracePt t="25837" x="6688138" y="3527425"/>
          <p14:tracePt t="26205" x="6688138" y="3517900"/>
          <p14:tracePt t="26430" x="6688138" y="3509963"/>
          <p14:tracePt t="26565" x="6688138" y="3500438"/>
          <p14:tracePt t="26567" x="6688138" y="3490913"/>
          <p14:tracePt t="26589" x="6688138" y="3482975"/>
          <p14:tracePt t="26610" x="6688138" y="3473450"/>
          <p14:tracePt t="26632" x="6688138" y="3465513"/>
          <p14:tracePt t="26654" x="6688138" y="3455988"/>
          <p14:tracePt t="26677" x="6688138" y="3438525"/>
          <p14:tracePt t="26678" x="6680200" y="3429000"/>
          <p14:tracePt t="26699" x="6670675" y="3411538"/>
          <p14:tracePt t="26710" x="6670675" y="3402013"/>
          <p14:tracePt t="26727" x="6670675" y="3394075"/>
          <p14:tracePt t="26745" x="6670675" y="3384550"/>
          <p14:tracePt t="26768" x="6670675" y="3375025"/>
          <p14:tracePt t="26811" x="6670675" y="3357563"/>
          <p14:tracePt t="26857" x="6680200" y="3348038"/>
          <p14:tracePt t="26858" x="6680200" y="3340100"/>
          <p14:tracePt t="26879" x="6688138" y="3322638"/>
          <p14:tracePt t="26881" x="6697663" y="3322638"/>
          <p14:tracePt t="26901" x="6697663" y="3313113"/>
          <p14:tracePt t="26911" x="6705600" y="3303588"/>
          <p14:tracePt t="26928" x="6715125" y="3295650"/>
          <p14:tracePt t="26947" x="6732588" y="3276600"/>
          <p14:tracePt t="26969" x="6759575" y="3268663"/>
          <p14:tracePt t="26978" x="6796088" y="3241675"/>
          <p14:tracePt t="26995" x="6804025" y="3241675"/>
          <p14:tracePt t="27014" x="6813550" y="3241675"/>
          <p14:tracePt t="27028" x="6823075" y="3241675"/>
          <p14:tracePt t="27060" x="6823075" y="3232150"/>
          <p14:tracePt t="27081" x="6831013" y="3232150"/>
          <p14:tracePt t="27083" x="6840538" y="3232150"/>
          <p14:tracePt t="27105" x="6848475" y="3232150"/>
          <p14:tracePt t="27172" x="6848475" y="3241675"/>
          <p14:tracePt t="27240" x="6848475" y="3251200"/>
          <p14:tracePt t="27284" x="6840538" y="3251200"/>
          <p14:tracePt t="27307" x="6831013" y="3251200"/>
          <p14:tracePt t="27329" x="6823075" y="3251200"/>
          <p14:tracePt t="27352" x="6813550" y="3251200"/>
          <p14:tracePt t="27397" x="6804025" y="3251200"/>
          <p14:tracePt t="27398" x="6796088" y="3251200"/>
          <p14:tracePt t="27420" x="6786563" y="3251200"/>
          <p14:tracePt t="27441" x="6777038" y="3251200"/>
          <p14:tracePt t="27447" x="6769100" y="3251200"/>
          <p14:tracePt t="27464" x="6759575" y="3232150"/>
          <p14:tracePt t="27481" x="6751638" y="3214688"/>
          <p14:tracePt t="27498" x="6751638" y="3197225"/>
          <p14:tracePt t="27514" x="6742113" y="3197225"/>
          <p14:tracePt t="27531" x="6724650" y="3187700"/>
          <p14:tracePt t="27548" x="6724650" y="3179763"/>
          <p14:tracePt t="27564" x="6724650" y="3170238"/>
          <p14:tracePt t="27581" x="6724650" y="3160713"/>
          <p14:tracePt t="27621" x="6715125" y="3160713"/>
          <p14:tracePt t="27623" x="6705600" y="3143250"/>
          <p14:tracePt t="27644" x="6705600" y="3116263"/>
          <p14:tracePt t="27648" x="6697663" y="3108325"/>
          <p14:tracePt t="27667" x="6688138" y="3098800"/>
          <p14:tracePt t="27689" x="6680200" y="3081338"/>
          <p14:tracePt t="27699" x="6661150" y="3071813"/>
          <p14:tracePt t="27716" x="6661150" y="3054350"/>
          <p14:tracePt t="27732" x="6653213" y="3054350"/>
          <p14:tracePt t="27749" x="6653213" y="3044825"/>
          <p14:tracePt t="27779" x="6643688" y="3044825"/>
          <p14:tracePt t="27937" x="6634163" y="3044825"/>
          <p14:tracePt t="27948" x="6616700" y="3044825"/>
          <p14:tracePt t="27959" x="6608763" y="3044825"/>
          <p14:tracePt t="27993" x="6599238" y="3054350"/>
          <p14:tracePt t="28004" x="6589713" y="3054350"/>
          <p14:tracePt t="28015" x="6581775" y="3054350"/>
          <p14:tracePt t="28026" x="6572250" y="3062288"/>
          <p14:tracePt t="28071" x="6562725" y="3062288"/>
          <p14:tracePt t="28094" x="6554788" y="3062288"/>
          <p14:tracePt t="28105" x="6545263" y="3062288"/>
          <p14:tracePt t="28150" x="6545263" y="3071813"/>
          <p14:tracePt t="28161" x="6537325" y="3081338"/>
          <p14:tracePt t="28173" x="6518275" y="3081338"/>
          <p14:tracePt t="28195" x="6510338" y="3081338"/>
          <p14:tracePt t="28206" x="6510338" y="3089275"/>
          <p14:tracePt t="28218" x="6500813" y="3098800"/>
          <p14:tracePt t="28240" x="6500813" y="3108325"/>
          <p14:tracePt t="28252" x="6500813" y="3116263"/>
          <p14:tracePt t="28274" x="6500813" y="3125788"/>
          <p14:tracePt t="28296" x="6491288" y="3125788"/>
          <p14:tracePt t="28330" x="6491288" y="3133725"/>
          <p14:tracePt t="28364" x="6491288" y="3143250"/>
          <p14:tracePt t="28398" x="6491288" y="3160713"/>
          <p14:tracePt t="28409" x="6491288" y="3170238"/>
          <p14:tracePt t="28431" x="6491288" y="3179763"/>
          <p14:tracePt t="28454" x="6491288" y="3187700"/>
          <p14:tracePt t="28521" x="6491288" y="3197225"/>
          <p14:tracePt t="28555" x="6500813" y="3197225"/>
          <p14:tracePt t="28589" x="6510338" y="3197225"/>
          <p14:tracePt t="28611" x="6518275" y="3197225"/>
          <p14:tracePt t="28724" x="6518275" y="3205163"/>
          <p14:tracePt t="28746" x="6527800" y="3205163"/>
          <p14:tracePt t="28791" x="6537325" y="3205163"/>
          <p14:tracePt t="28803" x="6545263" y="3205163"/>
          <p14:tracePt t="28894" x="6554788" y="3205163"/>
          <p14:tracePt t="28916" x="6562725" y="3205163"/>
          <p14:tracePt t="29039" x="6572250" y="3205163"/>
          <p14:tracePt t="29040" x="6581775" y="3205163"/>
          <p14:tracePt t="29073" x="6599238" y="3205163"/>
          <p14:tracePt t="29074" x="6608763" y="3205163"/>
          <p14:tracePt t="29096" x="6616700" y="3205163"/>
          <p14:tracePt t="29142" x="6626225" y="3205163"/>
          <p14:tracePt t="29185" x="6626225" y="3197225"/>
          <p14:tracePt t="29187" x="6634163" y="3187700"/>
          <p14:tracePt t="29208" x="6653213" y="3179763"/>
          <p14:tracePt t="29230" x="6661150" y="3179763"/>
          <p14:tracePt t="29232" x="6670675" y="3170238"/>
          <p14:tracePt t="29252" x="6670675" y="3160713"/>
          <p14:tracePt t="29264" x="6680200" y="3160713"/>
          <p14:tracePt t="29298" x="6688138" y="3160713"/>
          <p14:tracePt t="29343" x="6697663" y="3152775"/>
          <p14:tracePt t="29344" x="6705600" y="3152775"/>
          <p14:tracePt t="29365" x="6715125" y="3152775"/>
          <p14:tracePt t="29374" x="6724650" y="3143250"/>
          <p14:tracePt t="29391" x="6732588" y="3143250"/>
          <p14:tracePt t="29410" x="6742113" y="3133725"/>
          <p14:tracePt t="29433" x="6751638" y="3133725"/>
          <p14:tracePt t="29441" x="6759575" y="3133725"/>
          <p14:tracePt t="29479" x="6769100" y="3133725"/>
          <p14:tracePt t="29547" x="6777038" y="3133725"/>
          <p14:tracePt t="29568" x="6786563" y="3133725"/>
          <p14:tracePt t="29613" x="6796088" y="3133725"/>
          <p14:tracePt t="29635" x="6804025" y="3133725"/>
          <p14:tracePt t="29658" x="6813550" y="3133725"/>
          <p14:tracePt t="29659" x="6823075" y="3133725"/>
          <p14:tracePt t="29726" x="6831013" y="3133725"/>
          <p14:tracePt t="29771" x="6831013" y="3143250"/>
          <p14:tracePt t="29860" x="6831013" y="3152775"/>
          <p14:tracePt t="29928" x="6831013" y="3160713"/>
          <p14:tracePt t="30018" x="6831013" y="3170238"/>
          <p14:tracePt t="30019" x="6831013" y="3179763"/>
          <p14:tracePt t="30086" x="6831013" y="3187700"/>
          <p14:tracePt t="30176" x="6823075" y="3187700"/>
          <p14:tracePt t="30220" x="6813550" y="3187700"/>
          <p14:tracePt t="30333" x="6804025" y="3187700"/>
          <p14:tracePt t="30334" x="6796088" y="3187700"/>
          <p14:tracePt t="30378" x="6786563" y="3187700"/>
          <p14:tracePt t="30379" x="6786563" y="3197225"/>
          <p14:tracePt t="30401" x="6777038" y="3197225"/>
          <p14:tracePt t="30445" x="6769100" y="3197225"/>
          <p14:tracePt t="30535" x="6759575" y="3205163"/>
          <p14:tracePt t="30625" x="6751638" y="3205163"/>
          <p14:tracePt t="30627" x="6751638" y="3214688"/>
          <p14:tracePt t="30648" x="6751638" y="3224213"/>
          <p14:tracePt t="30670" x="6742113" y="3232150"/>
          <p14:tracePt t="30672" x="6759575" y="3232150"/>
          <p14:tracePt t="31255" x="6769100" y="3241675"/>
          <p14:tracePt t="31257" x="6777038" y="3241675"/>
          <p14:tracePt t="31278" x="6796088" y="3241675"/>
          <p14:tracePt t="31284" x="6840538" y="3286125"/>
          <p14:tracePt t="31301" x="6902450" y="3330575"/>
          <p14:tracePt t="31318" x="7010400" y="3419475"/>
          <p14:tracePt t="31335" x="7081838" y="3509963"/>
          <p14:tracePt t="31351" x="7099300" y="3562350"/>
          <p14:tracePt t="31368" x="7116763" y="3616325"/>
          <p14:tracePt t="31384" x="7180263" y="3795713"/>
          <p14:tracePt t="31401" x="7251700" y="3973513"/>
          <p14:tracePt t="31418" x="7304088" y="4071938"/>
          <p14:tracePt t="31435" x="7358063" y="4170363"/>
          <p14:tracePt t="31451" x="7473950" y="4330700"/>
          <p14:tracePt t="31468" x="7518400" y="4394200"/>
          <p14:tracePt t="31485" x="7545388" y="4419600"/>
          <p14:tracePt t="31503" x="7562850" y="4438650"/>
          <p14:tracePt t="31518" x="7572375" y="4446588"/>
          <p14:tracePt t="31535" x="7572375" y="4456113"/>
          <p14:tracePt t="31552" x="7581900" y="4456113"/>
          <p14:tracePt t="31593" x="7589838" y="4456113"/>
          <p14:tracePt t="31604" x="7599363" y="4456113"/>
          <p14:tracePt t="31671" x="7608888" y="4456113"/>
          <p14:tracePt t="31716" x="7616825" y="4456113"/>
          <p14:tracePt t="31728" x="7626350" y="4456113"/>
          <p14:tracePt t="31739" x="7653338" y="4456113"/>
          <p14:tracePt t="31753" x="7670800" y="4438650"/>
          <p14:tracePt t="31770" x="7732713" y="4411663"/>
          <p14:tracePt t="31787" x="7742238" y="4411663"/>
          <p14:tracePt t="31807" x="7742238" y="4402138"/>
          <p14:tracePt t="31820" x="7751763" y="4402138"/>
          <p14:tracePt t="31837" x="7751763" y="4394200"/>
          <p14:tracePt t="31854" x="7759700" y="4375150"/>
          <p14:tracePt t="31870" x="7777163" y="4348163"/>
          <p14:tracePt t="31887" x="7786688" y="4340225"/>
          <p14:tracePt t="31904" x="7831138" y="4276725"/>
          <p14:tracePt t="31921" x="7858125" y="4251325"/>
          <p14:tracePt t="31937" x="7885113" y="4205288"/>
          <p14:tracePt t="31954" x="7894638" y="4205288"/>
          <p14:tracePt t="31971" x="7894638" y="4179888"/>
          <p14:tracePt t="31988" x="7902575" y="4179888"/>
          <p14:tracePt t="34086" x="7902575" y="4170363"/>
          <p14:tracePt t="34823" x="7902575" y="4160838"/>
          <p14:tracePt t="34845" x="7912100" y="4152900"/>
          <p14:tracePt t="34866" x="7912100" y="4133850"/>
          <p14:tracePt t="34868" x="7912100" y="4125913"/>
          <p14:tracePt t="34890" x="7912100" y="4116388"/>
          <p14:tracePt t="34911" x="7912100" y="4108450"/>
          <p14:tracePt t="34920" x="7912100" y="4081463"/>
          <p14:tracePt t="34936" x="7912100" y="4071938"/>
          <p14:tracePt t="34957" x="7912100" y="4054475"/>
          <p14:tracePt t="34970" x="7912100" y="4037013"/>
          <p14:tracePt t="34987" x="7912100" y="4027488"/>
          <p14:tracePt t="35003" x="7912100" y="4010025"/>
          <p14:tracePt t="35024" x="7912100" y="4000500"/>
          <p14:tracePt t="35037" x="7912100" y="3973513"/>
          <p14:tracePt t="35054" x="7912100" y="3956050"/>
          <p14:tracePt t="35071" x="7912100" y="3929063"/>
          <p14:tracePt t="35087" x="7912100" y="3911600"/>
          <p14:tracePt t="35104" x="7912100" y="3902075"/>
          <p14:tracePt t="35125" x="7912100" y="3894138"/>
          <p14:tracePt t="35148" x="7912100" y="3884613"/>
          <p14:tracePt t="35154" x="7912100" y="3875088"/>
          <p14:tracePt t="35171" x="7912100" y="3857625"/>
          <p14:tracePt t="35193" x="7912100" y="3848100"/>
          <p14:tracePt t="35204" x="7912100" y="3822700"/>
          <p14:tracePt t="35221" x="7912100" y="3813175"/>
          <p14:tracePt t="35238" x="7902575" y="3795713"/>
          <p14:tracePt t="35255" x="7902575" y="3751263"/>
          <p14:tracePt t="35272" x="7902575" y="3714750"/>
          <p14:tracePt t="35288" x="7902575" y="3697288"/>
          <p14:tracePt t="35305" x="7902575" y="3687763"/>
          <p14:tracePt t="35322" x="7902575" y="3679825"/>
          <p14:tracePt t="35362" x="7902575" y="3670300"/>
          <p14:tracePt t="35363" x="7902575" y="3660775"/>
          <p14:tracePt t="35385" x="7902575" y="3652838"/>
          <p14:tracePt t="35430" x="7902575" y="3643313"/>
          <p14:tracePt t="35451" x="7902575" y="3633788"/>
          <p14:tracePt t="35474" x="7902575" y="3616325"/>
          <p14:tracePt t="35476" x="7894638" y="3616325"/>
          <p14:tracePt t="35496" x="7885113" y="3608388"/>
          <p14:tracePt t="35506" x="7885113" y="3598863"/>
          <p14:tracePt t="35553" x="7885113" y="3589338"/>
          <p14:tracePt t="35554" x="7885113" y="3571875"/>
          <p14:tracePt t="35575" x="7885113" y="3562350"/>
          <p14:tracePt t="35610" x="7885113" y="3554413"/>
          <p14:tracePt t="35655" x="7885113" y="3544888"/>
          <p14:tracePt t="35710" x="7885113" y="3554413"/>
          <p14:tracePt t="36093" x="7885113" y="3562350"/>
          <p14:tracePt t="36126" x="7885113" y="3571875"/>
          <p14:tracePt t="36137" x="7885113" y="3581400"/>
          <p14:tracePt t="36183" x="7885113" y="3589338"/>
          <p14:tracePt t="36194" x="7885113" y="3598863"/>
          <p14:tracePt t="36239" x="7885113" y="3608388"/>
          <p14:tracePt t="36261" x="7885113" y="3616325"/>
          <p14:tracePt t="36272" x="7885113" y="3625850"/>
          <p14:tracePt t="36295" x="7885113" y="3633788"/>
          <p14:tracePt t="36385" x="7894638" y="3633788"/>
          <p14:tracePt t="36891" x="7902575" y="3633788"/>
          <p14:tracePt t="36916" x="7912100" y="3633788"/>
          <p14:tracePt t="36937" x="7912100" y="3643313"/>
          <p14:tracePt t="36949" x="7920038" y="3652838"/>
          <p14:tracePt t="36960" x="7929563" y="3652838"/>
          <p14:tracePt t="36971" x="7939088" y="3652838"/>
          <p14:tracePt t="37005" x="7939088" y="3660775"/>
          <p14:tracePt t="37074" x="7947025" y="3660775"/>
          <p14:tracePt t="37095" x="7956550" y="3660775"/>
          <p14:tracePt t="37106" x="7966075" y="3670300"/>
          <p14:tracePt t="37130" x="7966075" y="3679825"/>
          <p14:tracePt t="37151" x="7966075" y="3687763"/>
          <p14:tracePt t="37174" x="7974013" y="3687763"/>
          <p14:tracePt t="37175" x="7974013" y="3697288"/>
          <p14:tracePt t="37196" x="7983538" y="3697288"/>
          <p14:tracePt t="37199" x="7983538" y="3705225"/>
          <p14:tracePt t="37219" x="7983538" y="3714750"/>
          <p14:tracePt t="37233" x="7991475" y="3724275"/>
          <p14:tracePt t="37250" x="7991475" y="3732213"/>
          <p14:tracePt t="37287" x="8001000" y="3741738"/>
          <p14:tracePt t="37308" x="8010525" y="3751263"/>
          <p14:tracePt t="37331" x="8018463" y="3768725"/>
          <p14:tracePt t="37332" x="8027988" y="3776663"/>
          <p14:tracePt t="37377" x="8027988" y="3759200"/>
          <p14:tracePt t="37681" x="8027988" y="3751263"/>
          <p14:tracePt t="37703" x="8027988" y="3741738"/>
          <p14:tracePt t="37725" x="8027988" y="3732213"/>
          <p14:tracePt t="37726" x="8027988" y="3714750"/>
          <p14:tracePt t="37747" x="8027988" y="3705225"/>
          <p14:tracePt t="37752" x="8027988" y="3697288"/>
          <p14:tracePt t="37770" x="8027988" y="3687763"/>
          <p14:tracePt t="37792" x="8027988" y="3679825"/>
          <p14:tracePt t="37815" x="8027988" y="3670300"/>
          <p14:tracePt t="37837" x="8027988" y="3660775"/>
          <p14:tracePt t="37839" x="8027988" y="3652838"/>
          <p14:tracePt t="37860" x="8027988" y="3643313"/>
          <p14:tracePt t="37869" x="8018463" y="3616325"/>
          <p14:tracePt t="37886" x="8018463" y="3608388"/>
          <p14:tracePt t="37905" x="8018463" y="3589338"/>
          <p14:tracePt t="37920" x="8018463" y="3581400"/>
          <p14:tracePt t="37936" x="8018463" y="3562350"/>
          <p14:tracePt t="37953" x="8018463" y="3554413"/>
          <p14:tracePt t="37972" x="8010525" y="3554413"/>
          <p14:tracePt t="37987" x="8010525" y="3536950"/>
          <p14:tracePt t="38004" x="8001000" y="3527425"/>
          <p14:tracePt t="38020" x="8001000" y="3517900"/>
          <p14:tracePt t="38041" x="7991475" y="3517900"/>
          <p14:tracePt t="38063" x="7991475" y="3509963"/>
          <p14:tracePt t="38085" x="7983538" y="3509963"/>
          <p14:tracePt t="38220" x="7974013" y="3509963"/>
          <p14:tracePt t="46837" x="7966075" y="3509963"/>
          <p14:tracePt t="47625" x="7956550" y="3509963"/>
          <p14:tracePt t="47627" x="7956550" y="3517900"/>
          <p14:tracePt t="47648" x="7947025" y="3517900"/>
          <p14:tracePt t="47654" x="7939088" y="3527425"/>
          <p14:tracePt t="47693" x="7929563" y="3536950"/>
          <p14:tracePt t="47694" x="7885113" y="3554413"/>
          <p14:tracePt t="47715" x="7840663" y="3581400"/>
          <p14:tracePt t="47721" x="7777163" y="3598863"/>
          <p14:tracePt t="47738" x="7715250" y="3616325"/>
          <p14:tracePt t="47755" x="7608888" y="3652838"/>
          <p14:tracePt t="47771" x="7572375" y="3670300"/>
          <p14:tracePt t="47788" x="7545388" y="3679825"/>
          <p14:tracePt t="47805" x="7527925" y="3697288"/>
          <p14:tracePt t="47821" x="7412038" y="3732213"/>
          <p14:tracePt t="47838" x="7259638" y="3768725"/>
          <p14:tracePt t="47855" x="7180263" y="3776663"/>
          <p14:tracePt t="47872" x="7108825" y="3786188"/>
          <p14:tracePt t="47889" x="7027863" y="3786188"/>
          <p14:tracePt t="47906" x="6991350" y="3786188"/>
          <p14:tracePt t="47922" x="6973888" y="3786188"/>
          <p14:tracePt t="47940" x="6956425" y="3786188"/>
          <p14:tracePt t="47956" x="6875463" y="3786188"/>
          <p14:tracePt t="47972" x="6705600" y="3786188"/>
          <p14:tracePt t="47989" x="6643688" y="3786188"/>
          <p14:tracePt t="48007" x="6581775" y="3786188"/>
          <p14:tracePt t="48022" x="6527800" y="3786188"/>
          <p14:tracePt t="48039" x="6510338" y="3786188"/>
          <p14:tracePt t="48056" x="6500813" y="3786188"/>
          <p14:tracePt t="48075" x="6491288" y="3786188"/>
          <p14:tracePt t="48089" x="6483350" y="3786188"/>
          <p14:tracePt t="48109" x="6473825" y="3786188"/>
          <p14:tracePt t="48131" x="6465888" y="3786188"/>
          <p14:tracePt t="48165" x="6456363" y="3786188"/>
          <p14:tracePt t="48166" x="6446838" y="3776663"/>
          <p14:tracePt t="48187" x="6438900" y="3768725"/>
          <p14:tracePt t="48190" x="6438900" y="3759200"/>
          <p14:tracePt t="48391" x="6446838" y="3759200"/>
          <p14:tracePt t="49246" x="6456363" y="3759200"/>
          <p14:tracePt t="49279" x="6465888" y="3759200"/>
          <p14:tracePt t="49323" x="6473825" y="3751263"/>
          <p14:tracePt t="49325" x="6473825" y="3741738"/>
          <p14:tracePt t="49841" x="6473825" y="3732213"/>
          <p14:tracePt t="49886" x="6473825" y="3724275"/>
          <p14:tracePt t="50066" x="6473825" y="3714750"/>
          <p14:tracePt t="50068" x="6473825" y="3705225"/>
          <p14:tracePt t="50112" x="6473825" y="3697288"/>
          <p14:tracePt t="51087" x="6473825" y="3687763"/>
          <p14:tracePt t="51596" x="6483350" y="3687763"/>
          <p14:tracePt t="51753" x="6491288" y="3687763"/>
          <p14:tracePt t="51755" x="6500813" y="3687763"/>
          <p14:tracePt t="51777" x="6500813" y="3679825"/>
          <p14:tracePt t="51821" x="6510338" y="3679825"/>
          <p14:tracePt t="51823" x="6518275" y="3679825"/>
          <p14:tracePt t="51845" x="6527800" y="3679825"/>
          <p14:tracePt t="51889" x="6537325" y="3670300"/>
          <p14:tracePt t="51911" x="6554788" y="3670300"/>
          <p14:tracePt t="51933" x="6562725" y="3670300"/>
          <p14:tracePt t="51945" x="6572250" y="3670300"/>
          <p14:tracePt t="51967" x="6572250" y="3660775"/>
          <p14:tracePt t="52327" x="6572250" y="3652838"/>
          <p14:tracePt t="52329" x="6562725" y="3652838"/>
          <p14:tracePt t="52395" x="6554788" y="3652838"/>
          <p14:tracePt t="52419" x="6545263" y="3652838"/>
          <p14:tracePt t="52440" x="6537325" y="3652838"/>
          <p14:tracePt t="52441" x="6527800" y="3652838"/>
          <p14:tracePt t="52486" x="6510338" y="3652838"/>
          <p14:tracePt t="52507" x="6473825" y="3643313"/>
          <p14:tracePt t="52519" x="6473825" y="3633788"/>
          <p14:tracePt t="52541" x="6465888" y="3633788"/>
          <p14:tracePt t="52543" x="6456363" y="3633788"/>
          <p14:tracePt t="52565" x="6446838" y="3633788"/>
          <p14:tracePt t="52586" x="6438900" y="3633788"/>
          <p14:tracePt t="52631" x="6446838" y="3633788"/>
          <p14:tracePt t="53172" x="6456363" y="3633788"/>
          <p14:tracePt t="53216" x="6465888" y="3633788"/>
          <p14:tracePt t="53284" x="6473825" y="3625850"/>
          <p14:tracePt t="53329" x="6483350" y="3625850"/>
          <p14:tracePt t="53330" x="6491288" y="3625850"/>
          <p14:tracePt t="53351" x="6500813" y="3625850"/>
          <p14:tracePt t="53352" x="6518275" y="3625850"/>
          <p14:tracePt t="53373" x="6537325" y="3625850"/>
          <p14:tracePt t="53384" x="6616700" y="3608388"/>
          <p14:tracePt t="53401" x="6626225" y="3608388"/>
          <p14:tracePt t="53418" x="6634163" y="3608388"/>
          <p14:tracePt t="53441" x="6653213" y="3608388"/>
          <p14:tracePt t="53451" x="6661150" y="3598863"/>
          <p14:tracePt t="53468" x="6670675" y="3598863"/>
          <p14:tracePt t="53486" x="6661150" y="3598863"/>
          <p14:tracePt t="53891" x="6653213" y="3598863"/>
          <p14:tracePt t="54004" x="6661150" y="3598863"/>
          <p14:tracePt t="54217" x="6643688" y="3598863"/>
          <p14:tracePt t="54420" x="6634163" y="3598863"/>
          <p14:tracePt t="54431" x="6626225" y="3598863"/>
          <p14:tracePt t="54442" x="6599238" y="3598863"/>
          <p14:tracePt t="54456" x="6572250" y="3598863"/>
          <p14:tracePt t="54473" x="6518275" y="3598863"/>
          <p14:tracePt t="54490" x="6491288" y="3598863"/>
          <p14:tracePt t="54506" x="6473825" y="3598863"/>
          <p14:tracePt t="54523" x="6465888" y="3598863"/>
          <p14:tracePt t="54540" x="6438900" y="3598863"/>
          <p14:tracePt t="54557" x="6429375" y="3598863"/>
          <p14:tracePt t="54573" x="6411913" y="3598863"/>
          <p14:tracePt t="54590" x="6402388" y="3598863"/>
          <p14:tracePt t="54611" x="6384925" y="3598863"/>
          <p14:tracePt t="54656" x="6375400" y="3598863"/>
          <p14:tracePt t="54667" x="6367463" y="3598863"/>
          <p14:tracePt t="54723" x="6357938" y="3598863"/>
          <p14:tracePt t="55837" x="6357938" y="3581400"/>
          <p14:tracePt t="56153" x="6357938" y="3571875"/>
          <p14:tracePt t="56175" x="6357938" y="3562350"/>
          <p14:tracePt t="56176" x="6357938" y="3544888"/>
          <p14:tracePt t="56197" x="6357938" y="3517900"/>
          <p14:tracePt t="56208" x="6357938" y="3490913"/>
          <p14:tracePt t="56231" x="6357938" y="3465513"/>
          <p14:tracePt t="56232" x="6357938" y="3446463"/>
          <p14:tracePt t="56253" x="6357938" y="3429000"/>
          <p14:tracePt t="56265" x="6357938" y="3384550"/>
          <p14:tracePt t="56282" x="6357938" y="3367088"/>
          <p14:tracePt t="56299" x="6357938" y="3348038"/>
          <p14:tracePt t="56316" x="6357938" y="3313113"/>
          <p14:tracePt t="56333" x="6340475" y="3268663"/>
          <p14:tracePt t="56350" x="6340475" y="3241675"/>
          <p14:tracePt t="56367" x="6340475" y="3214688"/>
          <p14:tracePt t="56383" x="6330950" y="3160713"/>
          <p14:tracePt t="56400" x="6330950" y="3108325"/>
          <p14:tracePt t="56416" x="6330950" y="3081338"/>
          <p14:tracePt t="56433" x="6330950" y="3062288"/>
          <p14:tracePt t="56450" x="6330950" y="3044825"/>
          <p14:tracePt t="56467" x="6323013" y="3044825"/>
          <p14:tracePt t="56996" x="6313488" y="3044825"/>
          <p14:tracePt t="56998" x="6313488" y="3054350"/>
          <p14:tracePt t="57020" x="6313488" y="3071813"/>
          <p14:tracePt t="57041" x="6313488" y="3081338"/>
          <p14:tracePt t="57042" x="6303963" y="3089275"/>
          <p14:tracePt t="57064" x="6303963" y="3098800"/>
          <p14:tracePt t="57086" x="6303963" y="3108325"/>
          <p14:tracePt t="57108" x="6296025" y="3125788"/>
          <p14:tracePt t="57110" x="6296025" y="3133725"/>
          <p14:tracePt t="57132" x="6286500" y="3133725"/>
          <p14:tracePt t="57153" x="6286500" y="31432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Penggunaan</a:t>
            </a:r>
            <a:r>
              <a:rPr lang="en-US" dirty="0"/>
              <a:t> </a:t>
            </a:r>
            <a:r>
              <a:rPr lang="en-US" dirty="0" err="1"/>
              <a:t>Elektropneumatic</a:t>
            </a:r>
            <a:r>
              <a:rPr lang="en-US" dirty="0"/>
              <a:t> Sensor :  </a:t>
            </a:r>
            <a:r>
              <a:rPr lang="en-US" dirty="0" err="1"/>
              <a:t>Cahaya</a:t>
            </a:r>
            <a:r>
              <a:rPr lang="id-ID" dirty="0"/>
              <a:t> dengan DAC</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pic>
        <p:nvPicPr>
          <p:cNvPr id="2" name="Picture 1"/>
          <p:cNvPicPr>
            <a:picLocks noChangeAspect="1"/>
          </p:cNvPicPr>
          <p:nvPr/>
        </p:nvPicPr>
        <p:blipFill>
          <a:blip r:embed="rId6"/>
          <a:stretch>
            <a:fillRect/>
          </a:stretch>
        </p:blipFill>
        <p:spPr>
          <a:xfrm>
            <a:off x="685332" y="2029768"/>
            <a:ext cx="7773337" cy="4549837"/>
          </a:xfrm>
          <a:prstGeom prst="rect">
            <a:avLst/>
          </a:prstGeom>
        </p:spPr>
      </p:pic>
      <p:sp>
        <p:nvSpPr>
          <p:cNvPr id="7" name="TextBox 6"/>
          <p:cNvSpPr txBox="1"/>
          <p:nvPr/>
        </p:nvSpPr>
        <p:spPr>
          <a:xfrm>
            <a:off x="6232267" y="5989907"/>
            <a:ext cx="2226402" cy="369332"/>
          </a:xfrm>
          <a:prstGeom prst="rect">
            <a:avLst/>
          </a:prstGeom>
          <a:noFill/>
        </p:spPr>
        <p:txBody>
          <a:bodyPr wrap="square" rtlCol="0">
            <a:spAutoFit/>
          </a:bodyPr>
          <a:lstStyle/>
          <a:p>
            <a:pPr algn="ctr"/>
            <a:r>
              <a:rPr lang="id-ID" dirty="0" smtClean="0">
                <a:latin typeface="Calibri" panose="020F0502020204030204" pitchFamily="34" charset="0"/>
                <a:cs typeface="Calibri" panose="020F0502020204030204" pitchFamily="34" charset="0"/>
              </a:rPr>
              <a:t>Catat </a:t>
            </a:r>
            <a:r>
              <a:rPr lang="id-ID" dirty="0">
                <a:latin typeface="Calibri" panose="020F0502020204030204" pitchFamily="34" charset="0"/>
                <a:cs typeface="Calibri" panose="020F0502020204030204" pitchFamily="34" charset="0"/>
              </a:rPr>
              <a:t>hasilnya...</a:t>
            </a:r>
            <a:endParaRPr lang="id-ID" dirty="0">
              <a:solidFill>
                <a:prstClr val="black"/>
              </a:solidFill>
              <a:latin typeface="Calibri" panose="020F0502020204030204" pitchFamily="34" charset="0"/>
              <a:cs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815616593"/>
      </p:ext>
    </p:extLst>
  </p:cSld>
  <p:clrMapOvr>
    <a:masterClrMapping/>
  </p:clrMapOvr>
  <p:transition advTm="7260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8103" x="6269038" y="3143250"/>
          <p14:tracePt t="8402" x="6251575" y="3143250"/>
          <p14:tracePt t="8404" x="6197600" y="3143250"/>
          <p14:tracePt t="8424" x="6153150" y="3133725"/>
          <p14:tracePt t="8434" x="6126163" y="3133725"/>
          <p14:tracePt t="8929" x="6108700" y="3133725"/>
          <p14:tracePt t="8931" x="5973763" y="3125788"/>
          <p14:tracePt t="8953" x="5822950" y="3116263"/>
          <p14:tracePt t="8966" x="3813175" y="2741613"/>
          <p14:tracePt t="8982" x="3187700" y="2643188"/>
          <p14:tracePt t="8999" x="3197225" y="2643188"/>
          <p14:tracePt t="9335" x="3205163" y="2652713"/>
          <p14:tracePt t="9338" x="3224213" y="2652713"/>
          <p14:tracePt t="9357" x="3251200" y="2652713"/>
          <p14:tracePt t="9368" x="3429000" y="2643188"/>
          <p14:tracePt t="9384" x="3482975" y="2633663"/>
          <p14:tracePt t="9402" x="3536950" y="2625725"/>
          <p14:tracePt t="9418" x="3554413" y="2625725"/>
          <p14:tracePt t="9435" x="3544888" y="2616200"/>
          <p14:tracePt t="9469" x="3527425" y="2616200"/>
          <p14:tracePt t="9472" x="3527425" y="2608263"/>
          <p14:tracePt t="9504" x="3517900" y="2598738"/>
          <p14:tracePt t="9506" x="3509963" y="2598738"/>
          <p14:tracePt t="9526" x="3500438" y="2598738"/>
          <p14:tracePt t="9536" x="3482975" y="2589213"/>
          <p14:tracePt t="9552" x="3455988" y="2571750"/>
          <p14:tracePt t="9568" x="3419475" y="2554288"/>
          <p14:tracePt t="9585" x="3411538" y="2544763"/>
          <p14:tracePt t="9602" x="3402013" y="2527300"/>
          <p14:tracePt t="9620" x="3375025" y="2490788"/>
          <p14:tracePt t="9636" x="3286125" y="2411413"/>
          <p14:tracePt t="9652" x="3224213" y="2366963"/>
          <p14:tracePt t="9669" x="3187700" y="2322513"/>
          <p14:tracePt t="9686" x="3116263" y="2276475"/>
          <p14:tracePt t="9703" x="2982913" y="2187575"/>
          <p14:tracePt t="9719" x="2919413" y="2152650"/>
          <p14:tracePt t="9736" x="2857500" y="2125663"/>
          <p14:tracePt t="9753" x="2840038" y="2116138"/>
          <p14:tracePt t="9770" x="2795588" y="2098675"/>
          <p14:tracePt t="9786" x="2776538" y="2081213"/>
          <p14:tracePt t="9803" x="2697163" y="2036763"/>
          <p14:tracePt t="9820" x="2625725" y="2009775"/>
          <p14:tracePt t="9836" x="2544763" y="1965325"/>
          <p14:tracePt t="9853" x="2517775" y="1946275"/>
          <p14:tracePt t="9870" x="2500313" y="1946275"/>
          <p14:tracePt t="9887" x="2490788" y="1946275"/>
          <p14:tracePt t="9904" x="2465388" y="1946275"/>
          <p14:tracePt t="9920" x="2446338" y="1938338"/>
          <p14:tracePt t="9937" x="2438400" y="1938338"/>
          <p14:tracePt t="9954" x="2411413" y="1938338"/>
          <p14:tracePt t="9971" x="2357438" y="1938338"/>
          <p14:tracePt t="9988" x="2303463" y="1938338"/>
          <p14:tracePt t="10004" x="2133600" y="1901825"/>
          <p14:tracePt t="10021" x="2071688" y="1893888"/>
          <p14:tracePt t="10038" x="1982788" y="1884363"/>
          <p14:tracePt t="10055" x="1955800" y="1884363"/>
          <p14:tracePt t="10077" x="1928813" y="1884363"/>
          <p14:tracePt t="10133" x="1911350" y="1884363"/>
          <p14:tracePt t="10135" x="1874838" y="1884363"/>
          <p14:tracePt t="10156" x="1839913" y="1884363"/>
          <p14:tracePt t="10157" x="1822450" y="1884363"/>
          <p14:tracePt t="10178" x="1803400" y="1884363"/>
          <p14:tracePt t="10188" x="1724025" y="1884363"/>
          <p14:tracePt t="10205" x="1704975" y="1884363"/>
          <p14:tracePt t="10223" x="1687513" y="1884363"/>
          <p14:tracePt t="10239" x="1652588" y="1884363"/>
          <p14:tracePt t="10256" x="1608138" y="1884363"/>
          <p14:tracePt t="10272" x="1581150" y="1884363"/>
          <p14:tracePt t="10291" x="1554163" y="1884363"/>
          <p14:tracePt t="10306" x="1527175" y="1884363"/>
          <p14:tracePt t="10323" x="1490663" y="1884363"/>
          <p14:tracePt t="10339" x="1446213" y="1893888"/>
          <p14:tracePt t="10358" x="1393825" y="1901825"/>
          <p14:tracePt t="10373" x="1339850" y="1901825"/>
          <p14:tracePt t="10390" x="1330325" y="1901825"/>
          <p14:tracePt t="10406" x="1312863" y="1911350"/>
          <p14:tracePt t="10426" x="1303338" y="1911350"/>
          <p14:tracePt t="10440" x="1258888" y="1928813"/>
          <p14:tracePt t="10457" x="1223963" y="1955800"/>
          <p14:tracePt t="10473" x="1196975" y="1965325"/>
          <p14:tracePt t="10493" x="1179513" y="1982788"/>
          <p14:tracePt t="10507" x="1169988" y="1990725"/>
          <p14:tracePt t="10527" x="1108075" y="2044700"/>
          <p14:tracePt t="10540" x="1081088" y="2062163"/>
          <p14:tracePt t="10561" x="1062038" y="2081213"/>
          <p14:tracePt t="10574" x="1000125" y="2133600"/>
          <p14:tracePt t="10590" x="973138" y="2170113"/>
          <p14:tracePt t="10607" x="955675" y="2187575"/>
          <p14:tracePt t="10628" x="946150" y="2197100"/>
          <p14:tracePt t="10641" x="938213" y="2205038"/>
          <p14:tracePt t="10658" x="928688" y="2224088"/>
          <p14:tracePt t="10674" x="928688" y="2232025"/>
          <p14:tracePt t="10697" x="919163" y="2241550"/>
          <p14:tracePt t="10718" x="911225" y="2251075"/>
          <p14:tracePt t="10725" x="901700" y="2276475"/>
          <p14:tracePt t="10741" x="901700" y="2295525"/>
          <p14:tracePt t="10758" x="901700" y="2322513"/>
          <p14:tracePt t="10775" x="884238" y="2339975"/>
          <p14:tracePt t="10792" x="884238" y="2357438"/>
          <p14:tracePt t="10809" x="884238" y="2384425"/>
          <p14:tracePt t="10825" x="884238" y="2419350"/>
          <p14:tracePt t="10842" x="874713" y="2473325"/>
          <p14:tracePt t="10859" x="866775" y="2517775"/>
          <p14:tracePt t="10876" x="857250" y="2554288"/>
          <p14:tracePt t="10892" x="839788" y="2616200"/>
          <p14:tracePt t="10909" x="830263" y="2670175"/>
          <p14:tracePt t="10926" x="830263" y="2687638"/>
          <p14:tracePt t="10943" x="830263" y="2705100"/>
          <p14:tracePt t="10959" x="812800" y="2803525"/>
          <p14:tracePt t="10976" x="776288" y="2911475"/>
          <p14:tracePt t="10993" x="768350" y="2982913"/>
          <p14:tracePt t="11011" x="758825" y="3062288"/>
          <p14:tracePt t="11026" x="750888" y="3197225"/>
          <p14:tracePt t="11043" x="731838" y="3402013"/>
          <p14:tracePt t="11060" x="723900" y="3473450"/>
          <p14:tracePt t="11076" x="696913" y="3652838"/>
          <p14:tracePt t="11093" x="696913" y="3687763"/>
          <p14:tracePt t="11110" x="687388" y="3786188"/>
          <p14:tracePt t="11128" x="679450" y="3848100"/>
          <p14:tracePt t="11143" x="660400" y="4027488"/>
          <p14:tracePt t="11160" x="660400" y="4108450"/>
          <p14:tracePt t="11177" x="652463" y="4295775"/>
          <p14:tracePt t="11194" x="642938" y="4394200"/>
          <p14:tracePt t="11211" x="642938" y="4589463"/>
          <p14:tracePt t="11227" x="642938" y="4643438"/>
          <p14:tracePt t="11244" x="642938" y="4803775"/>
          <p14:tracePt t="11261" x="642938" y="4902200"/>
          <p14:tracePt t="11277" x="642938" y="5072063"/>
          <p14:tracePt t="11294" x="642938" y="5143500"/>
          <p14:tracePt t="11311" x="642938" y="5286375"/>
          <p14:tracePt t="11328" x="642938" y="5340350"/>
          <p14:tracePt t="11344" x="642938" y="5446713"/>
          <p14:tracePt t="11361" x="642938" y="5483225"/>
          <p14:tracePt t="11382" x="652463" y="5518150"/>
          <p14:tracePt t="11395" x="669925" y="5599113"/>
          <p14:tracePt t="11412" x="696913" y="5724525"/>
          <p14:tracePt t="11429" x="704850" y="5776913"/>
          <p14:tracePt t="11445" x="731838" y="5813425"/>
          <p14:tracePt t="11462" x="731838" y="5840413"/>
          <p14:tracePt t="11478" x="750888" y="5884863"/>
          <p14:tracePt t="11495" x="758825" y="5911850"/>
          <p14:tracePt t="11512" x="776288" y="5956300"/>
          <p14:tracePt t="11529" x="785813" y="5973763"/>
          <p14:tracePt t="11545" x="812800" y="6010275"/>
          <p14:tracePt t="11562" x="812800" y="6018213"/>
          <p14:tracePt t="11579" x="822325" y="6027738"/>
          <p14:tracePt t="11629" x="822325" y="6037263"/>
          <p14:tracePt t="11641" x="830263" y="6037263"/>
          <p14:tracePt t="11652" x="839788" y="6045200"/>
          <p14:tracePt t="11663" x="847725" y="6054725"/>
          <p14:tracePt t="11680" x="857250" y="6062663"/>
          <p14:tracePt t="11696" x="901700" y="6108700"/>
          <p14:tracePt t="11713" x="946150" y="6134100"/>
          <p14:tracePt t="11730" x="1044575" y="6180138"/>
          <p14:tracePt t="11747" x="1089025" y="6197600"/>
          <p14:tracePt t="11763" x="1179513" y="6232525"/>
          <p14:tracePt t="11780" x="1204913" y="6232525"/>
          <p14:tracePt t="11797" x="1276350" y="6251575"/>
          <p14:tracePt t="11814" x="1312863" y="6259513"/>
          <p14:tracePt t="11830" x="1366838" y="6259513"/>
          <p14:tracePt t="11848" x="1411288" y="6259513"/>
          <p14:tracePt t="11864" x="1509713" y="6259513"/>
          <p14:tracePt t="11881" x="1562100" y="6259513"/>
          <p14:tracePt t="11897" x="1704975" y="6259513"/>
          <p14:tracePt t="11914" x="1795463" y="6259513"/>
          <p14:tracePt t="11931" x="1973263" y="6259513"/>
          <p14:tracePt t="11948" x="2071688" y="6259513"/>
          <p14:tracePt t="11964" x="2268538" y="6259513"/>
          <p14:tracePt t="11981" x="2366963" y="6259513"/>
          <p14:tracePt t="11998" x="2544763" y="6259513"/>
          <p14:tracePt t="12015" x="2633663" y="6259513"/>
          <p14:tracePt t="12031" x="2732088" y="6259513"/>
          <p14:tracePt t="12048" x="2759075" y="6259513"/>
          <p14:tracePt t="12065" x="2830513" y="6259513"/>
          <p14:tracePt t="12082" x="2884488" y="6259513"/>
          <p14:tracePt t="12098" x="3009900" y="6259513"/>
          <p14:tracePt t="12115" x="3108325" y="6269038"/>
          <p14:tracePt t="12132" x="3286125" y="6276975"/>
          <p14:tracePt t="12149" x="3375025" y="6276975"/>
          <p14:tracePt t="12165" x="3490913" y="6276975"/>
          <p14:tracePt t="12182" x="3527425" y="6276975"/>
          <p14:tracePt t="12199" x="3581400" y="6276975"/>
          <p14:tracePt t="12216" x="3608388" y="6276975"/>
          <p14:tracePt t="12232" x="3705225" y="6296025"/>
          <p14:tracePt t="12249" x="3751263" y="6296025"/>
          <p14:tracePt t="12266" x="3894138" y="6303963"/>
          <p14:tracePt t="12284" x="3973513" y="6313488"/>
          <p14:tracePt t="12299" x="4071938" y="6313488"/>
          <p14:tracePt t="12316" x="4187825" y="6313488"/>
          <p14:tracePt t="12333" x="4429125" y="6313488"/>
          <p14:tracePt t="12350" x="4554538" y="6313488"/>
          <p14:tracePt t="12366" x="4857750" y="6313488"/>
          <p14:tracePt t="12383" x="4938713" y="6313488"/>
          <p14:tracePt t="12400" x="5089525" y="6313488"/>
          <p14:tracePt t="12417" x="5153025" y="6313488"/>
          <p14:tracePt t="12433" x="5205413" y="6313488"/>
          <p14:tracePt t="12450" x="5214938" y="6313488"/>
          <p14:tracePt t="12467" x="5232400" y="6313488"/>
          <p14:tracePt t="12484" x="5268913" y="6313488"/>
          <p14:tracePt t="12501" x="5286375" y="6313488"/>
          <p14:tracePt t="12517" x="5330825" y="6313488"/>
          <p14:tracePt t="12534" x="5348288" y="6313488"/>
          <p14:tracePt t="12551" x="5357813" y="6313488"/>
          <p14:tracePt t="12574" x="5367338" y="6313488"/>
          <p14:tracePt t="12584" x="5419725" y="6303963"/>
          <p14:tracePt t="12608" x="5438775" y="6303963"/>
          <p14:tracePt t="12618" x="5518150" y="6276975"/>
          <p14:tracePt t="12635" x="5572125" y="6259513"/>
          <p14:tracePt t="12652" x="5589588" y="6232525"/>
          <p14:tracePt t="12668" x="5608638" y="6224588"/>
          <p14:tracePt t="12685" x="5643563" y="6205538"/>
          <p14:tracePt t="12702" x="5661025" y="6188075"/>
          <p14:tracePt t="12719" x="5688013" y="6161088"/>
          <p14:tracePt t="12735" x="5697538" y="6153150"/>
          <p14:tracePt t="12752" x="5715000" y="6116638"/>
          <p14:tracePt t="12769" x="5724525" y="6099175"/>
          <p14:tracePt t="12785" x="5759450" y="6037263"/>
          <p14:tracePt t="12802" x="5759450" y="6027738"/>
          <p14:tracePt t="12819" x="5768975" y="6010275"/>
          <p14:tracePt t="12836" x="5768975" y="6000750"/>
          <p14:tracePt t="12852" x="5768975" y="5991225"/>
          <p14:tracePt t="12869" x="5751513" y="5991225"/>
          <p14:tracePt t="12912" x="5697538" y="6000750"/>
          <p14:tracePt t="12923" x="5634038" y="6018213"/>
          <p14:tracePt t="12934" x="5545138" y="6062663"/>
          <p14:tracePt t="12957" x="5456238" y="6099175"/>
          <p14:tracePt t="12958" x="5330825" y="6143625"/>
          <p14:tracePt t="12979" x="5197475" y="6188075"/>
          <p14:tracePt t="12986" x="4741863" y="6323013"/>
          <p14:tracePt t="13004" x="4456113" y="6384925"/>
          <p14:tracePt t="13024" x="4160838" y="6446838"/>
          <p14:tracePt t="13037" x="3536950" y="6545263"/>
          <p14:tracePt t="13053" x="3303588" y="6572250"/>
          <p14:tracePt t="13070" x="3062288" y="6599238"/>
          <p14:tracePt t="13087" x="2751138" y="6616700"/>
          <p14:tracePt t="13104" x="2581275" y="6643688"/>
          <p14:tracePt t="13121" x="2455863" y="6643688"/>
          <p14:tracePt t="13137" x="2339975" y="6643688"/>
          <p14:tracePt t="13155" x="2071688" y="6643688"/>
          <p14:tracePt t="13254" x="1527175" y="6473825"/>
          <p14:tracePt t="13272" x="1509713" y="6465888"/>
          <p14:tracePt t="13288" x="1500188" y="6465888"/>
          <p14:tracePt t="13318" x="1490663" y="6456363"/>
          <p14:tracePt t="13339" x="1490663" y="6438900"/>
          <p14:tracePt t="13341" x="1473200" y="6419850"/>
          <p14:tracePt t="13362" x="1465263" y="6402388"/>
          <p14:tracePt t="13372" x="1446213" y="6323013"/>
          <p14:tracePt t="13389" x="1428750" y="6296025"/>
          <p14:tracePt t="13407" x="1411288" y="6259513"/>
          <p14:tracePt t="13422" x="1357313" y="6108700"/>
          <p14:tracePt t="13439" x="1339850" y="6062663"/>
          <p14:tracePt t="13456" x="1330325" y="6045200"/>
          <p14:tracePt t="13474" x="1312863" y="6027738"/>
          <p14:tracePt t="13489" x="1303338" y="5983288"/>
          <p14:tracePt t="13506" x="1303338" y="5965825"/>
          <p14:tracePt t="13523" x="1303338" y="5946775"/>
          <p14:tracePt t="13542" x="1303338" y="5938838"/>
          <p14:tracePt t="13556" x="1285875" y="5884863"/>
          <p14:tracePt t="13573" x="1285875" y="5803900"/>
          <p14:tracePt t="13589" x="1285875" y="5741988"/>
          <p14:tracePt t="13610" x="1295400" y="5680075"/>
          <p14:tracePt t="13623" x="1295400" y="5537200"/>
          <p14:tracePt t="13640" x="1295400" y="5411788"/>
          <p14:tracePt t="13657" x="1303338" y="5276850"/>
          <p14:tracePt t="13677" x="1322388" y="5143500"/>
          <p14:tracePt t="13690" x="1322388" y="4875213"/>
          <p14:tracePt t="13707" x="1322388" y="4633913"/>
          <p14:tracePt t="13724" x="1322388" y="4518025"/>
          <p14:tracePt t="13744" x="1322388" y="4394200"/>
          <p14:tracePt t="13757" x="1322388" y="4205288"/>
          <p14:tracePt t="13774" x="1303338" y="4027488"/>
          <p14:tracePt t="13791" x="1285875" y="3956050"/>
          <p14:tracePt t="13812" x="1268413" y="3840163"/>
          <p14:tracePt t="13825" x="1268413" y="3803650"/>
          <p14:tracePt t="13841" x="1258888" y="3751263"/>
          <p14:tracePt t="13858" x="1250950" y="3697288"/>
          <p14:tracePt t="13874" x="1250950" y="3598863"/>
          <p14:tracePt t="13891" x="1241425" y="3544888"/>
          <p14:tracePt t="13908" x="1241425" y="3490913"/>
          <p14:tracePt t="13925" x="1241425" y="3446463"/>
          <p14:tracePt t="13941" x="1223963" y="3251200"/>
          <p14:tracePt t="13958" x="1214438" y="3205163"/>
          <p14:tracePt t="13975" x="1196975" y="3108325"/>
          <p14:tracePt t="13992" x="1187450" y="3044825"/>
          <p14:tracePt t="14008" x="1187450" y="2973388"/>
          <p14:tracePt t="14026" x="1179513" y="2857500"/>
          <p14:tracePt t="14042" x="1169988" y="2813050"/>
          <p14:tracePt t="14058" x="1169988" y="2741613"/>
          <p14:tracePt t="14075" x="1160463" y="2714625"/>
          <p14:tracePt t="14093" x="1152525" y="2687638"/>
          <p14:tracePt t="14109" x="1152525" y="2608263"/>
          <p14:tracePt t="14126" x="1152525" y="2536825"/>
          <p14:tracePt t="14142" x="1152525" y="2490788"/>
          <p14:tracePt t="14161" x="1152525" y="2455863"/>
          <p14:tracePt t="14177" x="1143000" y="2374900"/>
          <p14:tracePt t="14193" x="1143000" y="2357438"/>
          <p14:tracePt t="14209" x="1143000" y="2339975"/>
          <p14:tracePt t="14228" x="1143000" y="2330450"/>
          <p14:tracePt t="14243" x="1143000" y="2295525"/>
          <p14:tracePt t="14260" x="1143000" y="2268538"/>
          <p14:tracePt t="14277" x="1143000" y="2259013"/>
          <p14:tracePt t="14297" x="1143000" y="2251075"/>
          <p14:tracePt t="14386" x="1143000" y="2241550"/>
          <p14:tracePt t="14431" x="1143000" y="2232025"/>
          <p14:tracePt t="14476" x="1143000" y="2224088"/>
          <p14:tracePt t="14478" x="1143000" y="2214563"/>
          <p14:tracePt t="14498" x="1152525" y="2205038"/>
          <p14:tracePt t="14511" x="1179513" y="2205038"/>
          <p14:tracePt t="14528" x="1187450" y="2179638"/>
          <p14:tracePt t="14545" x="1196975" y="2179638"/>
          <p14:tracePt t="14588" x="1214438" y="2179638"/>
          <p14:tracePt t="14589" x="1231900" y="2179638"/>
          <p14:tracePt t="14611" x="1250950" y="2179638"/>
          <p14:tracePt t="14622" x="1276350" y="2179638"/>
          <p14:tracePt t="14628" x="1303338" y="2179638"/>
          <p14:tracePt t="14645" x="1339850" y="2179638"/>
          <p14:tracePt t="14662" x="1428750" y="2179638"/>
          <p14:tracePt t="14680" x="1482725" y="2179638"/>
          <p14:tracePt t="14695" x="1536700" y="2179638"/>
          <p14:tracePt t="14712" x="1554163" y="2179638"/>
          <p14:tracePt t="14729" x="1598613" y="2179638"/>
          <p14:tracePt t="14746" x="1625600" y="2187575"/>
          <p14:tracePt t="14762" x="1704975" y="2187575"/>
          <p14:tracePt t="14779" x="1741488" y="2187575"/>
          <p14:tracePt t="14796" x="1776413" y="2187575"/>
          <p14:tracePt t="14813" x="1839913" y="2197100"/>
          <p14:tracePt t="14829" x="1901825" y="2205038"/>
          <p14:tracePt t="14846" x="2036763" y="2224088"/>
          <p14:tracePt t="14863" x="2116138" y="2232025"/>
          <p14:tracePt t="14879" x="2214563" y="2268538"/>
          <p14:tracePt t="14896" x="2241550" y="2268538"/>
          <p14:tracePt t="14913" x="2268538" y="2268538"/>
          <p14:tracePt t="14930" x="2276475" y="2268538"/>
          <p14:tracePt t="15094" x="2286000" y="2268538"/>
          <p14:tracePt t="15096" x="2286000" y="2276475"/>
          <p14:tracePt t="15185" x="2286000" y="2295525"/>
          <p14:tracePt t="15186" x="2286000" y="2303463"/>
          <p14:tracePt t="15207" x="2286000" y="2312988"/>
          <p14:tracePt t="15215" x="2286000" y="2411413"/>
          <p14:tracePt t="15232" x="2286000" y="2446338"/>
          <p14:tracePt t="15252" x="2286000" y="2490788"/>
          <p14:tracePt t="15265" x="2286000" y="2608263"/>
          <p14:tracePt t="15282" x="2286000" y="2687638"/>
          <p14:tracePt t="15298" x="2286000" y="2768600"/>
          <p14:tracePt t="15319" x="2286000" y="2857500"/>
          <p14:tracePt t="15332" x="2276475" y="3009900"/>
          <p14:tracePt t="15349" x="2259013" y="3108325"/>
          <p14:tracePt t="15366" x="2251075" y="3170238"/>
          <p14:tracePt t="15387" x="2241550" y="3232150"/>
          <p14:tracePt t="15399" x="2241550" y="3330575"/>
          <p14:tracePt t="15416" x="2232025" y="3375025"/>
          <p14:tracePt t="15433" x="2224088" y="3411538"/>
          <p14:tracePt t="15449" x="2205038" y="3517900"/>
          <p14:tracePt t="15466" x="2205038" y="3571875"/>
          <p14:tracePt t="15483" x="2197100" y="3598863"/>
          <p14:tracePt t="15499" x="2187575" y="3625850"/>
          <p14:tracePt t="15516" x="2187575" y="3705225"/>
          <p14:tracePt t="15533" x="2179638" y="3759200"/>
          <p14:tracePt t="15550" x="2179638" y="3795713"/>
          <p14:tracePt t="15567" x="2179638" y="3830638"/>
          <p14:tracePt t="15583" x="2160588" y="3911600"/>
          <p14:tracePt t="15600" x="2143125" y="4017963"/>
          <p14:tracePt t="15617" x="2143125" y="4062413"/>
          <p14:tracePt t="15634" x="2143125" y="4143375"/>
          <p14:tracePt t="15650" x="2143125" y="4170363"/>
          <p14:tracePt t="15668" x="2133600" y="4197350"/>
          <p14:tracePt t="15684" x="2125663" y="4268788"/>
          <p14:tracePt t="15701" x="2116138" y="4340225"/>
          <p14:tracePt t="15717" x="2116138" y="4384675"/>
          <p14:tracePt t="15736" x="2108200" y="4465638"/>
          <p14:tracePt t="15751" x="2098675" y="4660900"/>
          <p14:tracePt t="15768" x="2089150" y="4822825"/>
          <p14:tracePt t="15784" x="2081213" y="4875213"/>
          <p14:tracePt t="15803" x="2081213" y="4919663"/>
          <p14:tracePt t="15818" x="2081213" y="5010150"/>
          <p14:tracePt t="15835" x="2081213" y="5108575"/>
          <p14:tracePt t="15852" x="2081213" y="5170488"/>
          <p14:tracePt t="15871" x="2081213" y="5241925"/>
          <p14:tracePt t="15885" x="2081213" y="5348288"/>
          <p14:tracePt t="15902" x="2081213" y="5394325"/>
          <p14:tracePt t="15918" x="2081213" y="5411788"/>
          <p14:tracePt t="15938" x="2081213" y="5419725"/>
          <p14:tracePt t="15952" x="2071688" y="5456238"/>
          <p14:tracePt t="15969" x="2054225" y="5510213"/>
          <p14:tracePt t="15985" x="2044700" y="5554663"/>
          <p14:tracePt t="16006" x="2044700" y="5572125"/>
          <p14:tracePt t="16019" x="2044700" y="5599113"/>
          <p14:tracePt t="16036" x="2044700" y="5608638"/>
          <p14:tracePt t="16052" x="2044700" y="5616575"/>
          <p14:tracePt t="16073" x="2036763" y="5626100"/>
          <p14:tracePt t="16095" x="2036763" y="5634038"/>
          <p14:tracePt t="16198" x="2036763" y="5643563"/>
          <p14:tracePt t="16230" x="2027238" y="5643563"/>
          <p14:tracePt t="16253" x="2009775" y="5653088"/>
          <p14:tracePt t="16264" x="1990725" y="5653088"/>
          <p14:tracePt t="16276" x="1973263" y="5661025"/>
          <p14:tracePt t="16287" x="1965325" y="5670550"/>
          <p14:tracePt t="16304" x="1955800" y="5670550"/>
          <p14:tracePt t="16321" x="1946275" y="5670550"/>
          <p14:tracePt t="16354" x="1919288" y="5670550"/>
          <p14:tracePt t="16377" x="1893888" y="5670550"/>
          <p14:tracePt t="16388" x="1874838" y="5670550"/>
          <p14:tracePt t="16399" x="1857375" y="5670550"/>
          <p14:tracePt t="16410" x="1830388" y="5670550"/>
          <p14:tracePt t="16422" x="1812925" y="5670550"/>
          <p14:tracePt t="16438" x="1803400" y="5670550"/>
          <p14:tracePt t="16455" x="1795463" y="5670550"/>
          <p14:tracePt t="16471" x="1776413" y="5670550"/>
          <p14:tracePt t="16489" x="1758950" y="5670550"/>
          <p14:tracePt t="16505" x="1741488" y="5670550"/>
          <p14:tracePt t="16522" x="1704975" y="5670550"/>
          <p14:tracePt t="16539" x="1697038" y="5661025"/>
          <p14:tracePt t="16555" x="1652588" y="5661025"/>
          <p14:tracePt t="16572" x="1633538" y="5661025"/>
          <p14:tracePt t="16591" x="1616075" y="5653088"/>
          <p14:tracePt t="16605" x="1571625" y="5634038"/>
          <p14:tracePt t="16622" x="1562100" y="5634038"/>
          <p14:tracePt t="16639" x="1554163" y="5634038"/>
          <p14:tracePt t="16656" x="1527175" y="5626100"/>
          <p14:tracePt t="16672" x="1509713" y="5626100"/>
          <p14:tracePt t="16689" x="1500188" y="5626100"/>
          <p14:tracePt t="16706" x="1490663" y="5626100"/>
          <p14:tracePt t="16759" x="1482725" y="5626100"/>
          <p14:tracePt t="16771" x="1465263" y="5626100"/>
          <p14:tracePt t="16782" x="1465263" y="5616575"/>
          <p14:tracePt t="16804" x="1455738" y="5616575"/>
          <p14:tracePt t="16816" x="1446213" y="5616575"/>
          <p14:tracePt t="16827" x="1428750" y="5608638"/>
          <p14:tracePt t="16840" x="1401763" y="5599113"/>
          <p14:tracePt t="16856" x="1393825" y="5599113"/>
          <p14:tracePt t="16873" x="1384300" y="5599113"/>
          <p14:tracePt t="16894" x="1374775" y="5599113"/>
          <p14:tracePt t="16907" x="1366838" y="5599113"/>
          <p14:tracePt t="16928" x="1347788" y="5589588"/>
          <p14:tracePt t="16940" x="1339850" y="5589588"/>
          <p14:tracePt t="16962" x="1330325" y="5581650"/>
          <p14:tracePt t="16974" x="1322388" y="5581650"/>
          <p14:tracePt t="16995" x="1303338" y="5581650"/>
          <p14:tracePt t="17007" x="1295400" y="5572125"/>
          <p14:tracePt t="17024" x="1276350" y="5562600"/>
          <p14:tracePt t="17041" x="1268413" y="5554663"/>
          <p14:tracePt t="17058" x="1241425" y="5518150"/>
          <p14:tracePt t="17075" x="1223963" y="5491163"/>
          <p14:tracePt t="17091" x="1179513" y="5411788"/>
          <p14:tracePt t="17108" x="1169988" y="5375275"/>
          <p14:tracePt t="17125" x="1160463" y="5348288"/>
          <p14:tracePt t="17142" x="1143000" y="5268913"/>
          <p14:tracePt t="17158" x="1133475" y="5214938"/>
          <p14:tracePt t="17175" x="1116013" y="5089525"/>
          <p14:tracePt t="17192" x="1108075" y="5045075"/>
          <p14:tracePt t="17192" x="1098550" y="5010150"/>
          <p14:tracePt t="17210" x="1089025" y="4919663"/>
          <p14:tracePt t="17225" x="1081088" y="4840288"/>
          <p14:tracePt t="17242" x="1081088" y="4670425"/>
          <p14:tracePt t="17259" x="1071563" y="4537075"/>
          <p14:tracePt t="17275" x="1062038" y="4313238"/>
          <p14:tracePt t="17292" x="1062038" y="4232275"/>
          <p14:tracePt t="17309" x="1062038" y="4108450"/>
          <p14:tracePt t="17326" x="1062038" y="4081463"/>
          <p14:tracePt t="17342" x="1062038" y="4017963"/>
          <p14:tracePt t="17359" x="1062038" y="3973513"/>
          <p14:tracePt t="17376" x="1062038" y="3902075"/>
          <p14:tracePt t="17393" x="1062038" y="3857625"/>
          <p14:tracePt t="17410" x="1071563" y="3795713"/>
          <p14:tracePt t="17427" x="1081088" y="3768725"/>
          <p14:tracePt t="17443" x="1098550" y="3705225"/>
          <p14:tracePt t="17460" x="1116013" y="3670300"/>
          <p14:tracePt t="17476" x="1133475" y="3589338"/>
          <p14:tracePt t="17493" x="1143000" y="3544888"/>
          <p14:tracePt t="17510" x="1179513" y="3438525"/>
          <p14:tracePt t="17527" x="1187450" y="3394075"/>
          <p14:tracePt t="17543" x="1214438" y="3276600"/>
          <p14:tracePt t="17560" x="1231900" y="3214688"/>
          <p14:tracePt t="17577" x="1295400" y="3036888"/>
          <p14:tracePt t="17594" x="1312863" y="2946400"/>
          <p14:tracePt t="17610" x="1339850" y="2776538"/>
          <p14:tracePt t="17628" x="1347788" y="2687638"/>
          <p14:tracePt t="17644" x="1393825" y="2509838"/>
          <p14:tracePt t="17661" x="1401763" y="2446338"/>
          <p14:tracePt t="17677" x="1428750" y="2322513"/>
          <p14:tracePt t="17694" x="1446213" y="2259013"/>
          <p14:tracePt t="17711" x="1482725" y="2152650"/>
          <p14:tracePt t="17729" x="1490663" y="2098675"/>
          <p14:tracePt t="17745" x="1500188" y="2027238"/>
          <p14:tracePt t="17761" x="1509713" y="2009775"/>
          <p14:tracePt t="17778" x="1509713" y="1982788"/>
          <p14:tracePt t="17795" x="1509713" y="1973263"/>
          <p14:tracePt t="17818" x="1517650" y="1973263"/>
          <p14:tracePt t="17952" x="1536700" y="1973263"/>
          <p14:tracePt t="17974" x="1544638" y="1982788"/>
          <p14:tracePt t="17985" x="1598613" y="2009775"/>
          <p14:tracePt t="18008" x="1652588" y="2044700"/>
          <p14:tracePt t="18010" x="1697038" y="2081213"/>
          <p14:tracePt t="18031" x="1741488" y="2116138"/>
          <p14:tracePt t="18042" x="1768475" y="2143125"/>
          <p14:tracePt t="18046" x="1803400" y="2170113"/>
          <p14:tracePt t="18063" x="1911350" y="2241550"/>
          <p14:tracePt t="18080" x="1938338" y="2251075"/>
          <p14:tracePt t="18098" x="1973263" y="2268538"/>
          <p14:tracePt t="18113" x="1990725" y="2268538"/>
          <p14:tracePt t="18130" x="2009775" y="2268538"/>
          <p14:tracePt t="18166" x="2017713" y="2268538"/>
          <p14:tracePt t="18167" x="2027238" y="2268538"/>
          <p14:tracePt t="18188" x="2036763" y="2268538"/>
          <p14:tracePt t="18210" x="2054225" y="2268538"/>
          <p14:tracePt t="18214" x="2071688" y="2268538"/>
          <p14:tracePt t="18233" x="2089150" y="2268538"/>
          <p14:tracePt t="18247" x="2133600" y="2268538"/>
          <p14:tracePt t="18264" x="2143125" y="2268538"/>
          <p14:tracePt t="18289" x="2152650" y="2268538"/>
          <p14:tracePt t="18298" x="2224088" y="2251075"/>
          <p14:tracePt t="18314" x="2251075" y="2232025"/>
          <p14:tracePt t="18331" x="2276475" y="2214563"/>
          <p14:tracePt t="18348" x="2295525" y="2205038"/>
          <p14:tracePt t="18364" x="2303463" y="2197100"/>
          <p14:tracePt t="18381" x="2303463" y="2187575"/>
          <p14:tracePt t="18402" x="2303463" y="2179638"/>
          <p14:tracePt t="18424" x="2303463" y="2170113"/>
          <p14:tracePt t="18447" x="2303463" y="2160588"/>
          <p14:tracePt t="18469" x="2312988" y="2152650"/>
          <p14:tracePt t="18471" x="2312988" y="2143125"/>
          <p14:tracePt t="18493" x="2312988" y="2133600"/>
          <p14:tracePt t="18516" x="2322513" y="2125663"/>
          <p14:tracePt t="18537" x="2322513" y="2108200"/>
          <p14:tracePt t="18538" x="2330450" y="2098675"/>
          <p14:tracePt t="18559" x="2339975" y="2089150"/>
          <p14:tracePt t="18565" x="2347913" y="2089150"/>
          <p14:tracePt t="18583" x="2357438" y="2089150"/>
          <p14:tracePt t="18628" x="2357438" y="2081213"/>
          <p14:tracePt t="18649" x="2357438" y="2071688"/>
          <p14:tracePt t="18651" x="2357438" y="2062163"/>
          <p14:tracePt t="18740" x="2366963" y="2062163"/>
          <p14:tracePt t="18784" x="2366963" y="2054225"/>
          <p14:tracePt t="18832" x="2374900" y="2054225"/>
          <p14:tracePt t="18852" x="2384425" y="2044700"/>
          <p14:tracePt t="18965" x="2393950" y="2044700"/>
          <p14:tracePt t="18967" x="2401888" y="2036763"/>
          <p14:tracePt t="18988" x="2411413" y="2036763"/>
          <p14:tracePt t="19002" x="2419350" y="2017713"/>
          <p14:tracePt t="19018" x="2438400" y="2017713"/>
          <p14:tracePt t="19035" x="2438400" y="2009775"/>
          <p14:tracePt t="19078" x="2446338" y="2009775"/>
          <p14:tracePt t="19303" x="2455863" y="2009775"/>
          <p14:tracePt t="19348" x="2465388" y="2009775"/>
          <p14:tracePt t="19371" x="2473325" y="2009775"/>
          <p14:tracePt t="19414" x="2482850" y="2009775"/>
          <p14:tracePt t="19437" x="2482850" y="2017713"/>
          <p14:tracePt t="19572" x="2482850" y="2027238"/>
          <p14:tracePt t="19573" x="2482850" y="2036763"/>
          <p14:tracePt t="19596" x="2482850" y="2054225"/>
          <p14:tracePt t="19617" x="2482850" y="2071688"/>
          <p14:tracePt t="19621" x="2482850" y="2098675"/>
          <p14:tracePt t="19640" x="2482850" y="2125663"/>
          <p14:tracePt t="19655" x="2482850" y="2160588"/>
          <p14:tracePt t="19671" x="2482850" y="2241550"/>
          <p14:tracePt t="19688" x="2482850" y="2276475"/>
          <p14:tracePt t="19707" x="2482850" y="2312988"/>
          <p14:tracePt t="19722" x="2482850" y="2411413"/>
          <p14:tracePt t="19739" x="2482850" y="2455863"/>
          <p14:tracePt t="19757" x="2482850" y="2500313"/>
          <p14:tracePt t="19774" x="2482850" y="2544763"/>
          <p14:tracePt t="19789" x="2482850" y="2625725"/>
          <p14:tracePt t="19805" x="2482850" y="2705100"/>
          <p14:tracePt t="19822" x="2482850" y="2724150"/>
          <p14:tracePt t="19842" x="2482850" y="2741613"/>
          <p14:tracePt t="19856" x="2482850" y="2840038"/>
          <p14:tracePt t="19872" x="2465388" y="2938463"/>
          <p14:tracePt t="19889" x="2455863" y="2990850"/>
          <p14:tracePt t="19909" x="2446338" y="3044825"/>
          <p14:tracePt t="19923" x="2428875" y="3214688"/>
          <p14:tracePt t="19939" x="2428875" y="3367088"/>
          <p14:tracePt t="19956" x="2428875" y="3411538"/>
          <p14:tracePt t="19977" x="2428875" y="3465513"/>
          <p14:tracePt t="19990" x="2428875" y="3562350"/>
          <p14:tracePt t="20006" x="2411413" y="3643313"/>
          <p14:tracePt t="20023" x="2401888" y="3705225"/>
          <p14:tracePt t="20044" x="2393950" y="3768725"/>
          <p14:tracePt t="20057" x="2393950" y="3911600"/>
          <p14:tracePt t="20073" x="2384425" y="3956050"/>
          <p14:tracePt t="20090" x="2374900" y="3990975"/>
          <p14:tracePt t="20107" x="2374900" y="4089400"/>
          <p14:tracePt t="20124" x="2357438" y="4214813"/>
          <p14:tracePt t="20141" x="2347913" y="4303713"/>
          <p14:tracePt t="20157" x="2339975" y="4394200"/>
          <p14:tracePt t="20174" x="2339975" y="4633913"/>
          <p14:tracePt t="20191" x="2330450" y="4697413"/>
          <p14:tracePt t="20207" x="2322513" y="4803775"/>
          <p14:tracePt t="20224" x="2322513" y="4857750"/>
          <p14:tracePt t="20241" x="2322513" y="4911725"/>
          <p14:tracePt t="20258" x="2312988" y="5000625"/>
          <p14:tracePt t="20275" x="2303463" y="5089525"/>
          <p14:tracePt t="20292" x="2303463" y="5133975"/>
          <p14:tracePt t="20308" x="2295525" y="5187950"/>
          <p14:tracePt t="20325" x="2286000" y="5286375"/>
          <p14:tracePt t="20342" x="2286000" y="5340350"/>
          <p14:tracePt t="20358" x="2286000" y="5483225"/>
          <p14:tracePt t="20375" x="2286000" y="5545138"/>
          <p14:tracePt t="20392" x="2286000" y="5626100"/>
          <p14:tracePt t="20409" x="2286000" y="5643563"/>
          <p14:tracePt t="20425" x="2286000" y="5697538"/>
          <p14:tracePt t="20442" x="2286000" y="5724525"/>
          <p14:tracePt t="20459" x="2286000" y="5768975"/>
          <p14:tracePt t="20476" x="2286000" y="5795963"/>
          <p14:tracePt t="20492" x="2286000" y="5848350"/>
          <p14:tracePt t="20509" x="2286000" y="5867400"/>
          <p14:tracePt t="20526" x="2286000" y="5884863"/>
          <p14:tracePt t="20542" x="2286000" y="5894388"/>
          <p14:tracePt t="20584" x="2286000" y="5902325"/>
          <p14:tracePt t="20596" x="2286000" y="5911850"/>
          <p14:tracePt t="20618" x="2286000" y="5919788"/>
          <p14:tracePt t="20640" x="2295525" y="5919788"/>
          <p14:tracePt t="20674" x="2303463" y="5919788"/>
          <p14:tracePt t="20686" x="2312988" y="5929313"/>
          <p14:tracePt t="20697" x="2322513" y="5929313"/>
          <p14:tracePt t="20710" x="2339975" y="5938838"/>
          <p14:tracePt t="20727" x="2419350" y="5956300"/>
          <p14:tracePt t="20744" x="2482850" y="5965825"/>
          <p14:tracePt t="20760" x="2589213" y="5983288"/>
          <p14:tracePt t="20777" x="2660650" y="5983288"/>
          <p14:tracePt t="20794" x="2803525" y="5983288"/>
          <p14:tracePt t="20811" x="2874963" y="5983288"/>
          <p14:tracePt t="20827" x="3027363" y="5983288"/>
          <p14:tracePt t="20844" x="3089275" y="5983288"/>
          <p14:tracePt t="20861" x="3179763" y="5983288"/>
          <p14:tracePt t="20878" x="3205163" y="5983288"/>
          <p14:tracePt t="20894" x="3241675" y="5983288"/>
          <p14:tracePt t="20911" x="3259138" y="5983288"/>
          <p14:tracePt t="20928" x="3313113" y="5983288"/>
          <p14:tracePt t="20945" x="3340100" y="5983288"/>
          <p14:tracePt t="20961" x="3394075" y="5973763"/>
          <p14:tracePt t="20978" x="3402013" y="5973763"/>
          <p14:tracePt t="20995" x="3411538" y="5973763"/>
          <p14:tracePt t="21027" x="3419475" y="5973763"/>
          <p14:tracePt t="21068" x="3429000" y="5965825"/>
          <p14:tracePt t="21091" x="3438525" y="5965825"/>
          <p14:tracePt t="21092" x="3446463" y="5956300"/>
          <p14:tracePt t="21113" x="3455988" y="5946775"/>
          <p14:tracePt t="21124" x="3465513" y="5946775"/>
          <p14:tracePt t="21136" x="3473450" y="5938838"/>
          <p14:tracePt t="21147" x="3482975" y="5938838"/>
          <p14:tracePt t="21163" x="3490913" y="5929313"/>
          <p14:tracePt t="21179" x="3500438" y="5919788"/>
          <p14:tracePt t="21196" x="3517900" y="5911850"/>
          <p14:tracePt t="21213" x="3536950" y="5902325"/>
          <p14:tracePt t="21230" x="3536950" y="5894388"/>
          <p14:tracePt t="21247" x="3562350" y="5875338"/>
          <p14:tracePt t="21263" x="3589338" y="5867400"/>
          <p14:tracePt t="21281" x="3643313" y="5840413"/>
          <p14:tracePt t="21297" x="3660775" y="5830888"/>
          <p14:tracePt t="21313" x="3670300" y="5822950"/>
          <p14:tracePt t="21330" x="3670300" y="5813425"/>
          <p14:tracePt t="21347" x="3679825" y="5795963"/>
          <p14:tracePt t="21363" x="3679825" y="5768975"/>
          <p14:tracePt t="21380" x="3714750" y="5670550"/>
          <p14:tracePt t="21397" x="3732213" y="5608638"/>
          <p14:tracePt t="21417" x="3751263" y="5545138"/>
          <p14:tracePt t="21431" x="3768725" y="5438775"/>
          <p14:tracePt t="21448" x="3803650" y="5286375"/>
          <p14:tracePt t="21464" x="3840163" y="5197475"/>
          <p14:tracePt t="21484" x="3867150" y="5108575"/>
          <p14:tracePt t="21497" x="3884613" y="5010150"/>
          <p14:tracePt t="21514" x="3946525" y="4813300"/>
          <p14:tracePt t="21531" x="3965575" y="4705350"/>
          <p14:tracePt t="21552" x="4010025" y="4518025"/>
          <p14:tracePt t="21565" x="4044950" y="4438650"/>
          <p14:tracePt t="21581" x="4081463" y="4259263"/>
          <p14:tracePt t="21598" x="4098925" y="4170363"/>
          <p14:tracePt t="21619" x="4116388" y="4081463"/>
          <p14:tracePt t="21632" x="4143375" y="3911600"/>
          <p14:tracePt t="21648" x="4152900" y="3813175"/>
          <p14:tracePt t="21665" x="4160838" y="3714750"/>
          <p14:tracePt t="21682" x="4179888" y="3517900"/>
          <p14:tracePt t="21699" x="4179888" y="3348038"/>
          <p14:tracePt t="21716" x="4179888" y="3286125"/>
          <p14:tracePt t="21732" x="4179888" y="3224213"/>
          <p14:tracePt t="21749" x="4179888" y="3054350"/>
          <p14:tracePt t="21766" x="4179888" y="2857500"/>
          <p14:tracePt t="21784" x="4179888" y="2795588"/>
          <p14:tracePt t="21800" x="4179888" y="2741613"/>
          <p14:tracePt t="21816" x="4179888" y="2616200"/>
          <p14:tracePt t="21833" x="4152900" y="2527300"/>
          <p14:tracePt t="21849" x="4133850" y="2490788"/>
          <p14:tracePt t="21867" x="4125913" y="2446338"/>
          <p14:tracePt t="21883" x="4071938" y="2366963"/>
          <p14:tracePt t="21900" x="4044950" y="2322513"/>
          <p14:tracePt t="21917" x="4037013" y="2312988"/>
          <p14:tracePt t="21934" x="4027488" y="2295525"/>
          <p14:tracePt t="21950" x="3990975" y="2259013"/>
          <p14:tracePt t="21967" x="3946525" y="2224088"/>
          <p14:tracePt t="21984" x="3911600" y="2205038"/>
          <p14:tracePt t="22002" x="3867150" y="2179638"/>
          <p14:tracePt t="22017" x="3813175" y="2160588"/>
          <p14:tracePt t="22034" x="3795713" y="2160588"/>
          <p14:tracePt t="22050" x="3786188" y="2160588"/>
          <p14:tracePt t="22067" x="3759200" y="2160588"/>
          <p14:tracePt t="22084" x="3724275" y="2160588"/>
          <p14:tracePt t="22101" x="3660775" y="2160588"/>
          <p14:tracePt t="22118" x="3633788" y="2170113"/>
          <p14:tracePt t="22134" x="3589338" y="2179638"/>
          <p14:tracePt t="22151" x="3581400" y="2187575"/>
          <p14:tracePt t="22171" x="3562350" y="2197100"/>
          <p14:tracePt t="22184" x="3554413" y="2197100"/>
          <p14:tracePt t="22201" x="3544888" y="2197100"/>
          <p14:tracePt t="22318" x="3536950" y="2197100"/>
          <p14:tracePt t="22339" x="3536950" y="2205038"/>
          <p14:tracePt t="22341" x="3536950" y="2214563"/>
          <p14:tracePt t="22384" x="3527425" y="2214563"/>
          <p14:tracePt t="22407" x="3527425" y="2224088"/>
          <p14:tracePt t="22790" x="3527425" y="2251075"/>
          <p14:tracePt t="22812" x="3527425" y="2276475"/>
          <p14:tracePt t="22813" x="3527425" y="2303463"/>
          <p14:tracePt t="22834" x="3527425" y="2330450"/>
          <p14:tracePt t="22838" x="3527425" y="2347913"/>
          <p14:tracePt t="22857" x="3527425" y="2374900"/>
          <p14:tracePt t="22871" x="3527425" y="2428875"/>
          <p14:tracePt t="22888" x="3527425" y="2446338"/>
          <p14:tracePt t="22905" x="3527425" y="2455863"/>
          <p14:tracePt t="22925" x="3527425" y="2465388"/>
          <p14:tracePt t="25102" x="3509963" y="2473325"/>
          <p14:tracePt t="25557" x="3500438" y="2482850"/>
          <p14:tracePt t="25558" x="3482975" y="2500313"/>
          <p14:tracePt t="25579" x="3473450" y="2509838"/>
          <p14:tracePt t="25586" x="3465513" y="2527300"/>
          <p14:tracePt t="25602" x="3446463" y="2536825"/>
          <p14:tracePt t="25619" x="3419475" y="2581275"/>
          <p14:tracePt t="25636" x="3357563" y="2660650"/>
          <p14:tracePt t="25653" x="3313113" y="2751138"/>
          <p14:tracePt t="25670" x="3276600" y="2840038"/>
          <p14:tracePt t="25686" x="3197225" y="3017838"/>
          <p14:tracePt t="25703" x="3160713" y="3098800"/>
          <p14:tracePt t="25720" x="3152775" y="3152775"/>
          <p14:tracePt t="25737" x="3143250" y="3205163"/>
          <p14:tracePt t="25753" x="3133725" y="3259138"/>
          <p14:tracePt t="25770" x="3133725" y="3295650"/>
          <p14:tracePt t="25787" x="3133725" y="3340100"/>
          <p14:tracePt t="25803" x="3133725" y="3509963"/>
          <p14:tracePt t="25820" x="3133725" y="3589338"/>
          <p14:tracePt t="25820" x="3133725" y="3679825"/>
          <p14:tracePt t="25838" x="3133725" y="3724275"/>
          <p14:tracePt t="25854" x="3133725" y="3776663"/>
          <p14:tracePt t="25870" x="3133725" y="3857625"/>
          <p14:tracePt t="25887" x="3133725" y="3894138"/>
          <p14:tracePt t="25904" x="3143250" y="3973513"/>
          <p14:tracePt t="25921" x="3152775" y="4010025"/>
          <p14:tracePt t="25937" x="3152775" y="4089400"/>
          <p14:tracePt t="25954" x="3152775" y="4116388"/>
          <p14:tracePt t="25971" x="3152775" y="4170363"/>
          <p14:tracePt t="25988" x="3152775" y="4197350"/>
          <p14:tracePt t="26004" x="3152775" y="4295775"/>
          <p14:tracePt t="26021" x="3160713" y="4322763"/>
          <p14:tracePt t="26038" x="3170238" y="4394200"/>
          <p14:tracePt t="26055" x="3170238" y="4446588"/>
          <p14:tracePt t="26071" x="3170238" y="4545013"/>
          <p14:tracePt t="26088" x="3170238" y="4581525"/>
          <p14:tracePt t="26105" x="3170238" y="4652963"/>
          <p14:tracePt t="26122" x="3170238" y="4679950"/>
          <p14:tracePt t="26138" x="3170238" y="4714875"/>
          <p14:tracePt t="26155" x="3170238" y="4732338"/>
          <p14:tracePt t="26172" x="3170238" y="4759325"/>
          <p14:tracePt t="26189" x="3170238" y="4768850"/>
          <p14:tracePt t="26205" x="3179763" y="4786313"/>
          <p14:tracePt t="26222" x="3179763" y="4795838"/>
          <p14:tracePt t="26239" x="3187700" y="4803775"/>
          <p14:tracePt t="26256" x="3187700" y="4813300"/>
          <p14:tracePt t="26272" x="3205163" y="4830763"/>
          <p14:tracePt t="26289" x="3214688" y="4830763"/>
          <p14:tracePt t="26310" x="3224213" y="4830763"/>
          <p14:tracePt t="26400" x="3232150" y="4830763"/>
          <p14:tracePt t="26402" x="3259138" y="4840288"/>
          <p14:tracePt t="26423" x="3295650" y="4848225"/>
          <p14:tracePt t="26434" x="3303588" y="4848225"/>
          <p14:tracePt t="26457" x="3313113" y="4848225"/>
          <p14:tracePt t="26458" x="3322638" y="4848225"/>
          <p14:tracePt t="26479" x="3340100" y="4848225"/>
          <p14:tracePt t="26490" x="3375025" y="4848225"/>
          <p14:tracePt t="26507" x="3394075" y="4848225"/>
          <p14:tracePt t="26524" x="3419475" y="4840288"/>
          <p14:tracePt t="26541" x="3473450" y="4830763"/>
          <p14:tracePt t="26558" x="3509963" y="4813300"/>
          <p14:tracePt t="26574" x="3536950" y="4813300"/>
          <p14:tracePt t="26592" x="3554413" y="4803775"/>
          <p14:tracePt t="26608" x="3608388" y="4786313"/>
          <p14:tracePt t="26625" x="3633788" y="4776788"/>
          <p14:tracePt t="26641" x="3652838" y="4768850"/>
          <p14:tracePt t="26659" x="3679825" y="4759325"/>
          <p14:tracePt t="26674" x="3714750" y="4732338"/>
          <p14:tracePt t="26691" x="3759200" y="4705350"/>
          <p14:tracePt t="26708" x="3768725" y="4697413"/>
          <p14:tracePt t="26727" x="3786188" y="4679950"/>
          <p14:tracePt t="26742" x="3813175" y="4625975"/>
          <p14:tracePt t="26758" x="3840163" y="4581525"/>
          <p14:tracePt t="26775" x="3857625" y="4554538"/>
          <p14:tracePt t="26794" x="3867150" y="4518025"/>
          <p14:tracePt t="26808" x="3919538" y="4438650"/>
          <p14:tracePt t="26825" x="3956050" y="4357688"/>
          <p14:tracePt t="26842" x="3973513" y="4313238"/>
          <p14:tracePt t="26862" x="3990975" y="4268788"/>
          <p14:tracePt t="26876" x="4000500" y="4232275"/>
          <p14:tracePt t="26892" x="4017963" y="4133850"/>
          <p14:tracePt t="26909" x="4027488" y="4089400"/>
          <p14:tracePt t="26929" x="4037013" y="4054475"/>
          <p14:tracePt t="26943" x="4044950" y="3973513"/>
          <p14:tracePt t="26959" x="4071938" y="3822700"/>
          <p14:tracePt t="26976" x="4071938" y="3776663"/>
          <p14:tracePt t="26997" x="4071938" y="3724275"/>
          <p14:tracePt t="27010" x="4062413" y="3625850"/>
          <p14:tracePt t="27026" x="4044950" y="3562350"/>
          <p14:tracePt t="27043" x="4037013" y="3544888"/>
          <p14:tracePt t="27064" x="4037013" y="3527425"/>
          <p14:tracePt t="27077" x="4017963" y="3482975"/>
          <p14:tracePt t="27093" x="4010025" y="3473450"/>
          <p14:tracePt t="27110" x="4000500" y="3465513"/>
          <p14:tracePt t="27132" x="3983038" y="3446463"/>
          <p14:tracePt t="27144" x="3956050" y="3429000"/>
          <p14:tracePt t="27160" x="3946525" y="3419475"/>
          <p14:tracePt t="27177" x="3929063" y="3411538"/>
          <p14:tracePt t="27194" x="3911600" y="3411538"/>
          <p14:tracePt t="27211" x="3902075" y="3411538"/>
          <p14:tracePt t="27227" x="3894138" y="3411538"/>
          <p14:tracePt t="27244" x="3884613" y="3411538"/>
          <p14:tracePt t="27261" x="3875088" y="3402013"/>
          <p14:tracePt t="27278" x="3857625" y="3402013"/>
          <p14:tracePt t="27294" x="3848100" y="3402013"/>
          <p14:tracePt t="27312" x="3840163" y="3402013"/>
          <p14:tracePt t="27357" x="3830638" y="3402013"/>
          <p14:tracePt t="27358" x="3822700" y="3402013"/>
          <p14:tracePt t="27403" x="3813175" y="3402013"/>
          <p14:tracePt t="27762" x="3803650" y="3402013"/>
          <p14:tracePt t="27764" x="3786188" y="3402013"/>
          <p14:tracePt t="27785" x="3776663" y="3402013"/>
          <p14:tracePt t="27797" x="3751263" y="3402013"/>
          <p14:tracePt t="27814" x="3741738" y="3402013"/>
          <p14:tracePt t="27853" x="3724275" y="3402013"/>
          <p14:tracePt t="27874" x="3705225" y="3402013"/>
          <p14:tracePt t="27876" x="3697288" y="3402013"/>
          <p14:tracePt t="27897" x="3687763" y="3402013"/>
          <p14:tracePt t="31103" x="3679825" y="3402013"/>
          <p14:tracePt t="31306" x="3660775" y="3402013"/>
          <p14:tracePt t="31328" x="3633788" y="3402013"/>
          <p14:tracePt t="31330" x="3598863" y="3402013"/>
          <p14:tracePt t="31351" x="3554413" y="3384550"/>
          <p14:tracePt t="31352" x="3527425" y="3367088"/>
          <p14:tracePt t="31373" x="3500438" y="3348038"/>
          <p14:tracePt t="31383" x="3473450" y="3340100"/>
          <p14:tracePt t="31399" x="3429000" y="3313113"/>
          <p14:tracePt t="31420" x="3411538" y="3295650"/>
          <p14:tracePt t="31440" x="3394075" y="3286125"/>
          <p14:tracePt t="31450" x="3313113" y="3251200"/>
          <p14:tracePt t="31466" x="3286125" y="3241675"/>
          <p14:tracePt t="31486" x="3259138" y="3224213"/>
          <p14:tracePt t="31500" x="3241675" y="3214688"/>
          <p14:tracePt t="31519" x="3224213" y="3205163"/>
          <p14:tracePt t="31533" x="3187700" y="3197225"/>
          <p14:tracePt t="31550" x="3160713" y="3187700"/>
          <p14:tracePt t="31567" x="3160713" y="3179763"/>
          <p14:tracePt t="31584" x="3152775" y="3179763"/>
          <p14:tracePt t="31600" x="3143250" y="3179763"/>
          <p14:tracePt t="31617" x="3108325" y="3160713"/>
          <p14:tracePt t="31634" x="3081338" y="3152775"/>
          <p14:tracePt t="31651" x="3054350" y="3152775"/>
          <p14:tracePt t="31668" x="3044825" y="3152775"/>
          <p14:tracePt t="31684" x="3017838" y="3133725"/>
          <p14:tracePt t="31701" x="3000375" y="3133725"/>
          <p14:tracePt t="31718" x="2965450" y="3133725"/>
          <p14:tracePt t="31734" x="2955925" y="3133725"/>
          <p14:tracePt t="31751" x="2928938" y="3133725"/>
          <p14:tracePt t="31768" x="2919413" y="3133725"/>
          <p14:tracePt t="31789" x="2911475" y="3133725"/>
          <p14:tracePt t="31834" x="2901950" y="3133725"/>
          <p14:tracePt t="31846" x="2884488" y="3133725"/>
          <p14:tracePt t="31868" x="2867025" y="3133725"/>
          <p14:tracePt t="31870" x="2847975" y="3143250"/>
          <p14:tracePt t="31890" x="2830513" y="3152775"/>
          <p14:tracePt t="31902" x="2803525" y="3152775"/>
          <p14:tracePt t="31919" x="2776538" y="3160713"/>
          <p14:tracePt t="31936" x="2732088" y="3187700"/>
          <p14:tracePt t="31952" x="2697163" y="3224213"/>
          <p14:tracePt t="31969" x="2660650" y="3241675"/>
          <p14:tracePt t="31986" x="2643188" y="3259138"/>
          <p14:tracePt t="32002" x="2598738" y="3295650"/>
          <p14:tracePt t="32019" x="2581275" y="3313113"/>
          <p14:tracePt t="32036" x="2554288" y="3340100"/>
          <p14:tracePt t="32053" x="2544763" y="3340100"/>
          <p14:tracePt t="32069" x="2527300" y="3357563"/>
          <p14:tracePt t="32086" x="2517775" y="3375025"/>
          <p14:tracePt t="32103" x="2490788" y="3402013"/>
          <p14:tracePt t="32120" x="2482850" y="3411538"/>
          <p14:tracePt t="32136" x="2465388" y="3455988"/>
          <p14:tracePt t="32153" x="2446338" y="3482975"/>
          <p14:tracePt t="32170" x="2419350" y="3527425"/>
          <p14:tracePt t="32187" x="2411413" y="3562350"/>
          <p14:tracePt t="32203" x="2401888" y="3633788"/>
          <p14:tracePt t="32220" x="2393950" y="3660775"/>
          <p14:tracePt t="32237" x="2393950" y="3697288"/>
          <p14:tracePt t="32254" x="2384425" y="3714750"/>
          <p14:tracePt t="32270" x="2374900" y="3768725"/>
          <p14:tracePt t="32287" x="2374900" y="3795713"/>
          <p14:tracePt t="32304" x="2374900" y="3867150"/>
          <p14:tracePt t="32321" x="2374900" y="3902075"/>
          <p14:tracePt t="32341" x="2384425" y="3946525"/>
          <p14:tracePt t="32354" x="2384425" y="4000500"/>
          <p14:tracePt t="32371" x="2393950" y="4010025"/>
          <p14:tracePt t="32388" x="2401888" y="4027488"/>
          <p14:tracePt t="32408" x="2411413" y="4044950"/>
          <p14:tracePt t="32421" x="2419350" y="4071938"/>
          <p14:tracePt t="32439" x="2438400" y="4098925"/>
          <p14:tracePt t="32455" x="2446338" y="4108450"/>
          <p14:tracePt t="32476" x="2455863" y="4125913"/>
          <p14:tracePt t="32488" x="2500313" y="4152900"/>
          <p14:tracePt t="32505" x="2544763" y="4179888"/>
          <p14:tracePt t="32522" x="2554288" y="4187825"/>
          <p14:tracePt t="32543" x="2562225" y="4187825"/>
          <p14:tracePt t="32555" x="2581275" y="4187825"/>
          <p14:tracePt t="32572" x="2589213" y="4187825"/>
          <p14:tracePt t="32590" x="2598738" y="4187825"/>
          <p14:tracePt t="32612" x="2625725" y="4187825"/>
          <p14:tracePt t="32633" x="2652713" y="4187825"/>
          <p14:tracePt t="32644" x="2679700" y="4187825"/>
          <p14:tracePt t="32656" x="2732088" y="4187825"/>
          <p14:tracePt t="32673" x="2759075" y="4187825"/>
          <p14:tracePt t="32690" x="2786063" y="4170363"/>
          <p14:tracePt t="32706" x="2840038" y="4152900"/>
          <p14:tracePt t="32723" x="2857500" y="4143375"/>
          <p14:tracePt t="32740" x="2919413" y="4125913"/>
          <p14:tracePt t="32757" x="2955925" y="4098925"/>
          <p14:tracePt t="32773" x="2982913" y="4089400"/>
          <p14:tracePt t="32791" x="3000375" y="4071938"/>
          <p14:tracePt t="32807" x="3027363" y="4044950"/>
          <p14:tracePt t="32824" x="3098800" y="3983038"/>
          <p14:tracePt t="32840" x="3125788" y="3965575"/>
          <p14:tracePt t="32857" x="3152775" y="3919538"/>
          <p14:tracePt t="32874" x="3170238" y="3911600"/>
          <p14:tracePt t="32890" x="3197225" y="3884613"/>
          <p14:tracePt t="32908" x="3205163" y="3867150"/>
          <p14:tracePt t="32924" x="3251200" y="3803650"/>
          <p14:tracePt t="32942" x="3268663" y="3795713"/>
          <p14:tracePt t="32958" x="3295650" y="3741738"/>
          <p14:tracePt t="32974" x="3313113" y="3705225"/>
          <p14:tracePt t="32991" x="3348038" y="3598863"/>
          <p14:tracePt t="33008" x="3357563" y="3554413"/>
          <p14:tracePt t="33025" x="3367088" y="3490913"/>
          <p14:tracePt t="33041" x="3375025" y="3465513"/>
          <p14:tracePt t="33058" x="3375025" y="3402013"/>
          <p14:tracePt t="33075" x="3357563" y="3367088"/>
          <p14:tracePt t="33091" x="3330575" y="3322638"/>
          <p14:tracePt t="33108" x="3241675" y="3214688"/>
          <p14:tracePt t="33125" x="3197225" y="3187700"/>
          <p14:tracePt t="33142" x="3179763" y="3170238"/>
          <p14:tracePt t="33162" x="3160713" y="3160713"/>
          <p14:tracePt t="33175" x="3143250" y="3152775"/>
          <p14:tracePt t="33192" x="3089275" y="3133725"/>
          <p14:tracePt t="33209" x="3062288" y="3133725"/>
          <p14:tracePt t="33226" x="3009900" y="3133725"/>
          <p14:tracePt t="33243" x="2982913" y="3133725"/>
          <p14:tracePt t="33259" x="2928938" y="3133725"/>
          <p14:tracePt t="33276" x="2901950" y="3133725"/>
          <p14:tracePt t="33292" x="2857500" y="3133725"/>
          <p14:tracePt t="33309" x="2830513" y="3133725"/>
          <p14:tracePt t="33326" x="2786063" y="3133725"/>
          <p14:tracePt t="33343" x="2768600" y="3133725"/>
          <p14:tracePt t="33359" x="2751138" y="3133725"/>
          <p14:tracePt t="33376" x="2741613" y="3133725"/>
          <p14:tracePt t="33393" x="2732088" y="3133725"/>
          <p14:tracePt t="33410" x="2724150" y="3143250"/>
          <p14:tracePt t="33427" x="2697163" y="3160713"/>
          <p14:tracePt t="33443" x="2679700" y="3170238"/>
          <p14:tracePt t="33460" x="2660650" y="3170238"/>
          <p14:tracePt t="33477" x="2643188" y="3187700"/>
          <p14:tracePt t="33494" x="2625725" y="3205163"/>
          <p14:tracePt t="33511" x="2598738" y="3224213"/>
          <p14:tracePt t="33544" x="2581275" y="3232150"/>
          <p14:tracePt t="33546" x="2571750" y="3251200"/>
          <p14:tracePt t="33567" x="2571750" y="3259138"/>
          <p14:tracePt t="33577" x="2562225" y="3268663"/>
          <p14:tracePt t="33594" x="2554288" y="3286125"/>
          <p14:tracePt t="33611" x="2544763" y="3313113"/>
          <p14:tracePt t="33628" x="2544763" y="3322638"/>
          <p14:tracePt t="33646" x="2544763" y="3330575"/>
          <p14:tracePt t="33668" x="2544763" y="3340100"/>
          <p14:tracePt t="33679" x="2544763" y="3348038"/>
          <p14:tracePt t="33695" x="2544763" y="3367088"/>
          <p14:tracePt t="33711" x="2544763" y="3394075"/>
          <p14:tracePt t="33728" x="2544763" y="3411538"/>
          <p14:tracePt t="33745" x="2544763" y="3438525"/>
          <p14:tracePt t="33762" x="2544763" y="3446463"/>
          <p14:tracePt t="33778" x="2544763" y="3473450"/>
          <p14:tracePt t="33795" x="2544763" y="3482975"/>
          <p14:tracePt t="33812" x="2544763" y="3527425"/>
          <p14:tracePt t="33829" x="2544763" y="3544888"/>
          <p14:tracePt t="33846" x="2554288" y="3589338"/>
          <p14:tracePt t="33862" x="2562225" y="3616325"/>
          <p14:tracePt t="33879" x="2562225" y="3643313"/>
          <p14:tracePt t="33896" x="2571750" y="3660775"/>
          <p14:tracePt t="33916" x="2581275" y="3687763"/>
          <p14:tracePt t="33929" x="2589213" y="3705225"/>
          <p14:tracePt t="33946" x="2598738" y="3751263"/>
          <p14:tracePt t="33963" x="2608263" y="3759200"/>
          <p14:tracePt t="33983" x="2616200" y="3776663"/>
          <p14:tracePt t="33996" x="2625725" y="3786188"/>
          <p14:tracePt t="34013" x="2633663" y="3813175"/>
          <p14:tracePt t="34030" x="2643188" y="3822700"/>
          <p14:tracePt t="34046" x="2670175" y="3848100"/>
          <p14:tracePt t="34063" x="2670175" y="3857625"/>
          <p14:tracePt t="34080" x="2670175" y="3867150"/>
          <p14:tracePt t="34097" x="2679700" y="3867150"/>
          <p14:tracePt t="34114" x="2687638" y="3867150"/>
          <p14:tracePt t="34174" x="2687638" y="3875088"/>
          <p14:tracePt t="34185" x="2697163" y="3884613"/>
          <p14:tracePt t="34197" x="2705100" y="3884613"/>
          <p14:tracePt t="34230" x="2714625" y="3884613"/>
          <p14:tracePt t="34275" x="2732088" y="3884613"/>
          <p14:tracePt t="34320" x="2741613" y="3884613"/>
          <p14:tracePt t="34332" x="2751138" y="3884613"/>
          <p14:tracePt t="34343" x="2751138" y="3894138"/>
          <p14:tracePt t="34354" x="2759075" y="3894138"/>
          <p14:tracePt t="34365" x="2776538" y="3894138"/>
          <p14:tracePt t="34382" x="2786063" y="3894138"/>
          <p14:tracePt t="34489" x="2795588" y="3894138"/>
          <p14:tracePt t="34579" x="2803525" y="3894138"/>
          <p14:tracePt t="34996" x="2830513" y="3902075"/>
          <p14:tracePt t="35029" x="2857500" y="3902075"/>
          <p14:tracePt t="35030" x="2884488" y="3911600"/>
          <p14:tracePt t="35052" x="2911475" y="3919538"/>
          <p14:tracePt t="35053" x="2928938" y="3929063"/>
          <p14:tracePt t="35074" x="2938463" y="3929063"/>
          <p14:tracePt t="35085" x="2946400" y="3929063"/>
          <p14:tracePt t="35164" x="2955925" y="3929063"/>
          <p14:tracePt t="35232" x="2965450" y="3929063"/>
          <p14:tracePt t="35233" x="2973388" y="3929063"/>
          <p14:tracePt t="35255" x="2982913" y="3929063"/>
          <p14:tracePt t="35323" x="2990850" y="3929063"/>
          <p14:tracePt t="35345" x="3009900" y="3929063"/>
          <p14:tracePt t="35367" x="3027363" y="3929063"/>
          <p14:tracePt t="35368" x="3036888" y="3929063"/>
          <p14:tracePt t="35389" x="3054350" y="3929063"/>
          <p14:tracePt t="35404" x="3089275" y="3929063"/>
          <p14:tracePt t="35420" x="3116263" y="3929063"/>
          <p14:tracePt t="35437" x="3125788" y="3929063"/>
          <p14:tracePt t="35457" x="3133725" y="3929063"/>
          <p14:tracePt t="35471" x="3160713" y="3929063"/>
          <p14:tracePt t="35487" x="3187700" y="3929063"/>
          <p14:tracePt t="35504" x="3197225" y="3929063"/>
          <p14:tracePt t="35524" x="3205163" y="3929063"/>
          <p14:tracePt t="35538" x="3251200" y="3911600"/>
          <p14:tracePt t="35555" x="3295650" y="3884613"/>
          <p14:tracePt t="35571" x="3322638" y="3875088"/>
          <p14:tracePt t="35592" x="3348038" y="3857625"/>
          <p14:tracePt t="35605" x="3411538" y="3830638"/>
          <p14:tracePt t="35622" x="3455988" y="3768725"/>
          <p14:tracePt t="35639" x="3490913" y="3741738"/>
          <p14:tracePt t="35659" x="3517900" y="3714750"/>
          <p14:tracePt t="35672" x="3536950" y="3679825"/>
          <p14:tracePt t="35688" x="3544888" y="3660775"/>
          <p14:tracePt t="35705" x="3544888" y="3652838"/>
          <p14:tracePt t="35722" x="3562350" y="3625850"/>
          <p14:tracePt t="35739" x="3571875" y="3616325"/>
          <p14:tracePt t="35756" x="3581400" y="3608388"/>
          <p14:tracePt t="35772" x="3581400" y="3589338"/>
          <p14:tracePt t="35789" x="3581400" y="3571875"/>
          <p14:tracePt t="35806" x="3589338" y="3554413"/>
          <p14:tracePt t="35822" x="3589338" y="3544888"/>
          <p14:tracePt t="35863" x="3598863" y="3544888"/>
          <p14:tracePt t="35907" x="3608388" y="3536950"/>
          <p14:tracePt t="38103" x="3608388" y="3544888"/>
          <p14:tracePt t="38573" x="3608388" y="3554413"/>
          <p14:tracePt t="38618" x="3608388" y="3562350"/>
          <p14:tracePt t="38620" x="3608388" y="3571875"/>
          <p14:tracePt t="38776" x="3598863" y="3571875"/>
          <p14:tracePt t="38822" x="3581400" y="3571875"/>
          <p14:tracePt t="38843" x="3562350" y="3571875"/>
          <p14:tracePt t="38845" x="3554413" y="3571875"/>
          <p14:tracePt t="38865" x="3536950" y="3581400"/>
          <p14:tracePt t="38872" x="3527425" y="3581400"/>
          <p14:tracePt t="38889" x="3517900" y="3589338"/>
          <p14:tracePt t="38910" x="3509963" y="3598863"/>
          <p14:tracePt t="38922" x="3500438" y="3598863"/>
          <p14:tracePt t="38956" x="3490913" y="3608388"/>
          <p14:tracePt t="38957" x="3473450" y="3608388"/>
          <p14:tracePt t="38978" x="3455988" y="3616325"/>
          <p14:tracePt t="38989" x="3429000" y="3625850"/>
          <p14:tracePt t="39006" x="3419475" y="3633788"/>
          <p14:tracePt t="39023" x="3402013" y="3643313"/>
          <p14:tracePt t="39039" x="3394075" y="3652838"/>
          <p14:tracePt t="39056" x="3384550" y="3652838"/>
          <p14:tracePt t="39073" x="3375025" y="3652838"/>
          <p14:tracePt t="39092" x="3367088" y="3660775"/>
          <p14:tracePt t="39113" x="3348038" y="3660775"/>
          <p14:tracePt t="39123" x="3330575" y="3660775"/>
          <p14:tracePt t="39140" x="3322638" y="3670300"/>
          <p14:tracePt t="39158" x="3322638" y="3679825"/>
          <p14:tracePt t="39173" x="3295650" y="3679825"/>
          <p14:tracePt t="39190" x="3303588" y="3679825"/>
          <p14:tracePt t="39485" x="3322638" y="3679825"/>
          <p14:tracePt t="39507" x="3330575" y="3679825"/>
          <p14:tracePt t="39518" x="3340100" y="3679825"/>
          <p14:tracePt t="39529" x="3348038" y="3679825"/>
          <p14:tracePt t="39552" x="3357563" y="3679825"/>
          <p14:tracePt t="39597" x="3367088" y="3679825"/>
          <p14:tracePt t="39598" x="3375025" y="3679825"/>
          <p14:tracePt t="39619" x="3384550" y="3679825"/>
          <p14:tracePt t="39625" x="3394075" y="3679825"/>
          <p14:tracePt t="39664" x="3402013" y="3679825"/>
          <p14:tracePt t="39687" x="3411538" y="3679825"/>
          <p14:tracePt t="39709" x="3419475" y="3679825"/>
          <p14:tracePt t="39711" x="3429000" y="3679825"/>
          <p14:tracePt t="39733" x="3438525" y="3679825"/>
          <p14:tracePt t="39755" x="3446463" y="3679825"/>
          <p14:tracePt t="39799" x="3455988" y="3679825"/>
          <p14:tracePt t="39822" x="3473450" y="3679825"/>
          <p14:tracePt t="39844" x="3482975" y="3679825"/>
          <p14:tracePt t="39846" x="3490913" y="3679825"/>
          <p14:tracePt t="39867" x="3509963" y="3670300"/>
          <p14:tracePt t="39877" x="3527425" y="3670300"/>
          <p14:tracePt t="39894" x="3544888" y="3660775"/>
          <p14:tracePt t="39912" x="3554413" y="3660775"/>
          <p14:tracePt t="39927" x="3581400" y="3660775"/>
          <p14:tracePt t="39944" x="3589338" y="3652838"/>
          <p14:tracePt t="39961" x="3598863" y="3652838"/>
          <p14:tracePt t="49103" x="3598863" y="3643313"/>
          <p14:tracePt t="49609" x="3598863" y="3633788"/>
          <p14:tracePt t="49620" x="3598863" y="3625850"/>
          <p14:tracePt t="49665" x="3589338" y="3616325"/>
          <p14:tracePt t="49676" x="3571875" y="3608388"/>
          <p14:tracePt t="49688" x="3562350" y="3589338"/>
          <p14:tracePt t="49699" x="3544888" y="3581400"/>
          <p14:tracePt t="49712" x="3527425" y="3562350"/>
          <p14:tracePt t="49728" x="3490913" y="3544888"/>
          <p14:tracePt t="49745" x="3482975" y="3536950"/>
          <p14:tracePt t="49762" x="3455988" y="3509963"/>
          <p14:tracePt t="49779" x="3429000" y="3490913"/>
          <p14:tracePt t="49795" x="3402013" y="3465513"/>
          <p14:tracePt t="49812" x="3384550" y="3455988"/>
          <p14:tracePt t="49829" x="3367088" y="3446463"/>
          <p14:tracePt t="49846" x="3340100" y="3429000"/>
          <p14:tracePt t="49862" x="3313113" y="3402013"/>
          <p14:tracePt t="49879" x="3313113" y="3394075"/>
          <p14:tracePt t="49897" x="3286125" y="3375025"/>
          <p14:tracePt t="49914" x="3259138" y="3375025"/>
          <p14:tracePt t="49930" x="3241675" y="3367088"/>
          <p14:tracePt t="49947" x="3205163" y="3348038"/>
          <p14:tracePt t="49964" x="3179763" y="3340100"/>
          <p14:tracePt t="49981" x="3143250" y="3322638"/>
          <p14:tracePt t="49998" x="3125788" y="3313113"/>
          <p14:tracePt t="50014" x="3108325" y="3313113"/>
          <p14:tracePt t="50031" x="3098800" y="3303588"/>
          <p14:tracePt t="50048" x="3071813" y="3303588"/>
          <p14:tracePt t="50065" x="3062288" y="3303588"/>
          <p14:tracePt t="50081" x="3044825" y="3303588"/>
          <p14:tracePt t="50098" x="3009900" y="3295650"/>
          <p14:tracePt t="50115" x="2955925" y="3276600"/>
          <p14:tracePt t="50131" x="2928938" y="3268663"/>
          <p14:tracePt t="50148" x="2919413" y="3268663"/>
          <p14:tracePt t="50165" x="2911475" y="3268663"/>
          <p14:tracePt t="50182" x="2901950" y="3268663"/>
          <p14:tracePt t="50217" x="2894013" y="3268663"/>
          <p14:tracePt t="50229" x="2884488" y="3268663"/>
          <p14:tracePt t="50240" x="2874963" y="3268663"/>
          <p14:tracePt t="50252" x="2867025" y="3268663"/>
          <p14:tracePt t="50265" x="2857500" y="3268663"/>
          <p14:tracePt t="50307" x="2840038" y="3268663"/>
          <p14:tracePt t="50375" x="2813050" y="3268663"/>
          <p14:tracePt t="50386" x="2795588" y="3268663"/>
          <p14:tracePt t="50398" x="2776538" y="3276600"/>
          <p14:tracePt t="50409" x="2768600" y="3276600"/>
          <p14:tracePt t="50420" x="2751138" y="3276600"/>
          <p14:tracePt t="50433" x="2732088" y="3286125"/>
          <p14:tracePt t="50450" x="2697163" y="3295650"/>
          <p14:tracePt t="50467" x="2670175" y="3303588"/>
          <p14:tracePt t="50484" x="2660650" y="3313113"/>
          <p14:tracePt t="50510" x="2643188" y="3313113"/>
          <p14:tracePt t="50521" x="2625725" y="3313113"/>
          <p14:tracePt t="50533" x="2608263" y="3313113"/>
          <p14:tracePt t="50550" x="2598738" y="3313113"/>
          <p14:tracePt t="50567" x="2589213" y="3313113"/>
          <p14:tracePt t="50584" x="2589213" y="3322638"/>
          <p14:tracePt t="50600" x="2581275" y="3322638"/>
          <p14:tracePt t="50623" x="2562225" y="3322638"/>
          <p14:tracePt t="50634" x="2554288" y="3330575"/>
          <p14:tracePt t="50651" x="2517775" y="3348038"/>
          <p14:tracePt t="50668" x="2500313" y="3367088"/>
          <p14:tracePt t="50684" x="2490788" y="3375025"/>
          <p14:tracePt t="50702" x="2482850" y="3384550"/>
          <p14:tracePt t="50718" x="2473325" y="3384550"/>
          <p14:tracePt t="50735" x="2465388" y="3394075"/>
          <p14:tracePt t="50751" x="2465388" y="3402013"/>
          <p14:tracePt t="50768" x="2446338" y="3419475"/>
          <p14:tracePt t="50785" x="2428875" y="3429000"/>
          <p14:tracePt t="50802" x="2401888" y="3473450"/>
          <p14:tracePt t="50819" x="2401888" y="3490913"/>
          <p14:tracePt t="50835" x="2384425" y="3544888"/>
          <p14:tracePt t="50852" x="2374900" y="3571875"/>
          <p14:tracePt t="50869" x="2366963" y="3608388"/>
          <p14:tracePt t="50885" x="2357438" y="3625850"/>
          <p14:tracePt t="50902" x="2347913" y="3670300"/>
          <p14:tracePt t="50919" x="2347913" y="3687763"/>
          <p14:tracePt t="50936" x="2339975" y="3741738"/>
          <p14:tracePt t="50953" x="2339975" y="3759200"/>
          <p14:tracePt t="50971" x="2339975" y="3768725"/>
          <p14:tracePt t="50986" x="2339975" y="3803650"/>
          <p14:tracePt t="51003" x="2339975" y="3830638"/>
          <p14:tracePt t="51019" x="2339975" y="3867150"/>
          <p14:tracePt t="51036" x="2339975" y="3902075"/>
          <p14:tracePt t="51053" x="2339975" y="3919538"/>
          <p14:tracePt t="51073" x="2339975" y="3938588"/>
          <p14:tracePt t="51087" x="2339975" y="3965575"/>
          <p14:tracePt t="51103" x="2357438" y="3990975"/>
          <p14:tracePt t="51120" x="2357438" y="4000500"/>
          <p14:tracePt t="51140" x="2357438" y="4010025"/>
          <p14:tracePt t="51154" x="2366963" y="4037013"/>
          <p14:tracePt t="51170" x="2374900" y="4062413"/>
          <p14:tracePt t="51187" x="2393950" y="4071938"/>
          <p14:tracePt t="51207" x="2401888" y="4089400"/>
          <p14:tracePt t="51221" x="2446338" y="4116388"/>
          <p14:tracePt t="51237" x="2490788" y="4160838"/>
          <p14:tracePt t="51254" x="2527300" y="4179888"/>
          <p14:tracePt t="51275" x="2571750" y="4187825"/>
          <p14:tracePt t="51287" x="2697163" y="4251325"/>
          <p14:tracePt t="51304" x="2741613" y="4259263"/>
          <p14:tracePt t="51321" x="2751138" y="4259263"/>
          <p14:tracePt t="51343" x="2759075" y="4259263"/>
          <p14:tracePt t="51365" x="2776538" y="4259263"/>
          <p14:tracePt t="51388" x="2786063" y="4259263"/>
          <p14:tracePt t="51389" x="2795588" y="4259263"/>
          <p14:tracePt t="51434" x="2822575" y="4259263"/>
          <p14:tracePt t="51455" x="2830513" y="4259263"/>
          <p14:tracePt t="51456" x="2857500" y="4259263"/>
          <p14:tracePt t="51478" x="2884488" y="4259263"/>
          <p14:tracePt t="51489" x="2928938" y="4259263"/>
          <p14:tracePt t="51519" x="2938463" y="4259263"/>
          <p14:tracePt t="51534" x="2946400" y="4259263"/>
          <p14:tracePt t="51539" x="2955925" y="4259263"/>
          <p14:tracePt t="51556" x="2973388" y="4259263"/>
          <p14:tracePt t="51579" x="2982913" y="4259263"/>
          <p14:tracePt t="51589" x="3009900" y="4251325"/>
          <p14:tracePt t="51606" x="3027363" y="4232275"/>
          <p14:tracePt t="51624" x="3044825" y="4224338"/>
          <p14:tracePt t="51639" x="3071813" y="4197350"/>
          <p14:tracePt t="51656" x="3098800" y="4170363"/>
          <p14:tracePt t="51673" x="3116263" y="4160838"/>
          <p14:tracePt t="51691" x="3125788" y="4152900"/>
          <p14:tracePt t="51708" x="3133725" y="4143375"/>
          <p14:tracePt t="51723" x="3143250" y="4108450"/>
          <p14:tracePt t="51740" x="3160713" y="4089400"/>
          <p14:tracePt t="51759" x="3179763" y="4062413"/>
          <p14:tracePt t="51773" x="3187700" y="4010025"/>
          <p14:tracePt t="51790" x="3205163" y="3973513"/>
          <p14:tracePt t="51807" x="3205163" y="3946525"/>
          <p14:tracePt t="51826" x="3205163" y="3929063"/>
          <p14:tracePt t="51840" x="3214688" y="3902075"/>
          <p14:tracePt t="51857" x="3214688" y="3867150"/>
          <p14:tracePt t="51874" x="3214688" y="3857625"/>
          <p14:tracePt t="51894" x="3214688" y="3840163"/>
          <p14:tracePt t="51907" x="3214688" y="3822700"/>
          <p14:tracePt t="51924" x="3214688" y="3813175"/>
          <p14:tracePt t="51941" x="3224213" y="3795713"/>
          <p14:tracePt t="51961" x="3224213" y="3786188"/>
          <p14:tracePt t="51974" x="3224213" y="3776663"/>
          <p14:tracePt t="51991" x="3224213" y="3741738"/>
          <p14:tracePt t="52008" x="3224213" y="3687763"/>
          <p14:tracePt t="52029" x="3224213" y="3643313"/>
          <p14:tracePt t="52042" x="3224213" y="3616325"/>
          <p14:tracePt t="52058" x="3224213" y="3589338"/>
          <p14:tracePt t="52075" x="3224213" y="3562350"/>
          <p14:tracePt t="52092" x="3224213" y="3536950"/>
          <p14:tracePt t="52109" x="3224213" y="3527425"/>
          <p14:tracePt t="52130" x="3224213" y="3517900"/>
          <p14:tracePt t="52142" x="3224213" y="3490913"/>
          <p14:tracePt t="52159" x="3224213" y="3482975"/>
          <p14:tracePt t="52176" x="3214688" y="3473450"/>
          <p14:tracePt t="52197" x="3214688" y="3455988"/>
          <p14:tracePt t="52209" x="3214688" y="3438525"/>
          <p14:tracePt t="52226" x="3205163" y="3419475"/>
          <p14:tracePt t="52243" x="3197225" y="3411538"/>
          <p14:tracePt t="52259" x="3197225" y="3402013"/>
          <p14:tracePt t="52276" x="3187700" y="3375025"/>
          <p14:tracePt t="52293" x="3179763" y="3367088"/>
          <p14:tracePt t="52310" x="3170238" y="3367088"/>
          <p14:tracePt t="52332" x="3152775" y="3348038"/>
          <p14:tracePt t="52355" x="3143250" y="3340100"/>
          <p14:tracePt t="52360" x="3116263" y="3330575"/>
          <p14:tracePt t="52379" x="3081338" y="3322638"/>
          <p14:tracePt t="52393" x="3027363" y="3313113"/>
          <p14:tracePt t="52410" x="3000375" y="3303588"/>
          <p14:tracePt t="52427" x="2973388" y="3295650"/>
          <p14:tracePt t="52444" x="2928938" y="3286125"/>
          <p14:tracePt t="52460" x="2911475" y="3286125"/>
          <p14:tracePt t="52477" x="2884488" y="3276600"/>
          <p14:tracePt t="52494" x="2867025" y="3268663"/>
          <p14:tracePt t="52511" x="2847975" y="3268663"/>
          <p14:tracePt t="52527" x="2795588" y="3268663"/>
          <p14:tracePt t="52544" x="2697163" y="3268663"/>
          <p14:tracePt t="52561" x="2652713" y="3268663"/>
          <p14:tracePt t="52578" x="2527300" y="3268663"/>
          <p14:tracePt t="52594" x="2465388" y="3268663"/>
          <p14:tracePt t="52611" x="2366963" y="3268663"/>
          <p14:tracePt t="52628" x="2330450" y="3268663"/>
          <p14:tracePt t="52645" x="2322513" y="3268663"/>
          <p14:tracePt t="52661" x="2312988" y="3268663"/>
          <p14:tracePt t="52678" x="2286000" y="3268663"/>
          <p14:tracePt t="52695" x="2268538" y="3268663"/>
          <p14:tracePt t="52712" x="2259013" y="3276600"/>
          <p14:tracePt t="52728" x="2268538" y="3276600"/>
          <p14:tracePt t="53199" x="2286000" y="3286125"/>
          <p14:tracePt t="53201" x="2295525" y="3286125"/>
          <p14:tracePt t="53222" x="2322513" y="3295650"/>
          <p14:tracePt t="53244" x="2347913" y="3295650"/>
          <p14:tracePt t="53248" x="2393950" y="3313113"/>
          <p14:tracePt t="53266" x="2428875" y="3330575"/>
          <p14:tracePt t="53281" x="2562225" y="3367088"/>
          <p14:tracePt t="53298" x="2616200" y="3402013"/>
          <p14:tracePt t="53315" x="2652713" y="3402013"/>
          <p14:tracePt t="53334" x="2679700" y="3411538"/>
          <p14:tracePt t="53349" x="2732088" y="3411538"/>
          <p14:tracePt t="53365" x="2732088" y="3419475"/>
          <p14:tracePt t="53382" x="2759075" y="3419475"/>
          <p14:tracePt t="53399" x="2776538" y="3419475"/>
          <p14:tracePt t="53415" x="2803525" y="3438525"/>
          <p14:tracePt t="53432" x="2840038" y="3438525"/>
          <p14:tracePt t="53449" x="2894013" y="3446463"/>
          <p14:tracePt t="53469" x="2938463" y="3455988"/>
          <p14:tracePt t="53482" x="3044825" y="3465513"/>
          <p14:tracePt t="53499" x="3125788" y="3482975"/>
          <p14:tracePt t="53516" x="3152775" y="3482975"/>
          <p14:tracePt t="53536" x="3179763" y="3482975"/>
          <p14:tracePt t="53549" x="3259138" y="3500438"/>
          <p14:tracePt t="53566" x="3313113" y="3500438"/>
          <p14:tracePt t="53583" x="3322638" y="3500438"/>
          <p14:tracePt t="53604" x="3330575" y="3500438"/>
          <p14:tracePt t="53616" x="3348038" y="3500438"/>
          <p14:tracePt t="53694" x="3357563" y="3500438"/>
          <p14:tracePt t="53696" x="3375025" y="3509963"/>
          <p14:tracePt t="53717" x="3394075" y="3509963"/>
          <p14:tracePt t="53719" x="3419475" y="3517900"/>
          <p14:tracePt t="53739" x="3438525" y="3527425"/>
          <p14:tracePt t="53750" x="3465513" y="3536950"/>
          <p14:tracePt t="53767" x="3482975" y="3544888"/>
          <p14:tracePt t="53784" x="3500438" y="3554413"/>
          <p14:tracePt t="53801" x="3544888" y="3562350"/>
          <p14:tracePt t="53817" x="3554413" y="3562350"/>
          <p14:tracePt t="53834" x="3562350" y="3562350"/>
          <p14:tracePt t="53875" x="3571875" y="3571875"/>
          <p14:tracePt t="53896" x="3571875" y="3581400"/>
          <p14:tracePt t="53897" x="3581400" y="3581400"/>
          <p14:tracePt t="53919" x="3581400" y="3589338"/>
          <p14:tracePt t="53920" x="3589338" y="3589338"/>
          <p14:tracePt t="53941" x="3608388" y="3589338"/>
          <p14:tracePt t="53964" x="3616325" y="3598863"/>
          <p14:tracePt t="53968" x="3625850" y="3598863"/>
          <p14:tracePt t="53986" x="3625850" y="3589338"/>
          <p14:tracePt t="54325" x="3625850" y="3581400"/>
          <p14:tracePt t="54369" x="3616325" y="3571875"/>
          <p14:tracePt t="54370" x="3598863" y="3571875"/>
          <p14:tracePt t="54391" x="3589338" y="3571875"/>
          <p14:tracePt t="54404" x="3562350" y="3571875"/>
          <p14:tracePt t="54421" x="3554413" y="3571875"/>
          <p14:tracePt t="54438" x="3544888" y="3571875"/>
          <p14:tracePt t="54481" x="3536950" y="3571875"/>
          <p14:tracePt t="54482" x="3517900" y="3571875"/>
          <p14:tracePt t="54504" x="3509963" y="3581400"/>
          <p14:tracePt t="54505" x="3500438" y="3581400"/>
          <p14:tracePt t="54526" x="3482975" y="3581400"/>
          <p14:tracePt t="54538" x="3455988" y="3589338"/>
          <p14:tracePt t="54555" x="3446463" y="3589338"/>
          <p14:tracePt t="54571" x="3438525" y="3589338"/>
          <p14:tracePt t="54588" x="3429000" y="3598863"/>
          <p14:tracePt t="54605" x="3402013" y="3625850"/>
          <p14:tracePt t="54622" x="3394075" y="3633788"/>
          <p14:tracePt t="54639" x="3375025" y="3633788"/>
          <p14:tracePt t="54655" x="3348038" y="3660775"/>
          <p14:tracePt t="54672" x="3322638" y="3687763"/>
          <p14:tracePt t="54689" x="3313113" y="3687763"/>
          <p14:tracePt t="54708" x="3303588" y="3705225"/>
          <p14:tracePt t="54729" x="3286125" y="3714750"/>
          <p14:tracePt t="54739" x="3268663" y="3768725"/>
          <p14:tracePt t="54756" x="3241675" y="3822700"/>
          <p14:tracePt t="54772" x="3224213" y="3840163"/>
          <p14:tracePt t="54789" x="3214688" y="3867150"/>
          <p14:tracePt t="54806" x="3187700" y="3902075"/>
          <p14:tracePt t="54823" x="3187700" y="3919538"/>
          <p14:tracePt t="54839" x="3170238" y="3983038"/>
          <p14:tracePt t="54856" x="3160713" y="4010025"/>
          <p14:tracePt t="54875" x="3152775" y="4037013"/>
          <p14:tracePt t="54890" x="3152775" y="4062413"/>
          <p14:tracePt t="54906" x="3152775" y="4160838"/>
          <p14:tracePt t="54923" x="3152775" y="4179888"/>
          <p14:tracePt t="54954" x="3152775" y="4197350"/>
          <p14:tracePt t="54957" x="3152775" y="4259263"/>
          <p14:tracePt t="54977" x="3152775" y="4286250"/>
          <p14:tracePt t="54990" x="3152775" y="4348163"/>
          <p14:tracePt t="55007" x="3152775" y="4394200"/>
          <p14:tracePt t="55024" x="3160713" y="4411663"/>
          <p14:tracePt t="55044" x="3170238" y="4429125"/>
          <p14:tracePt t="55057" x="3179763" y="4456113"/>
          <p14:tracePt t="55074" x="3197225" y="4491038"/>
          <p14:tracePt t="55091" x="3197225" y="4500563"/>
          <p14:tracePt t="55123" x="3214688" y="4518025"/>
          <p14:tracePt t="55124" x="3232150" y="4545013"/>
          <p14:tracePt t="55145" x="3241675" y="4554538"/>
          <p14:tracePt t="55158" x="3251200" y="4562475"/>
          <p14:tracePt t="55180" x="3268663" y="4572000"/>
          <p14:tracePt t="55201" x="3286125" y="4572000"/>
          <p14:tracePt t="55225" x="3348038" y="4581525"/>
          <p14:tracePt t="55258" x="3394075" y="4581525"/>
          <p14:tracePt t="55281" x="3544888" y="4608513"/>
          <p14:tracePt t="55303" x="3554413" y="4608513"/>
          <p14:tracePt t="55304" x="3562350" y="4608513"/>
          <p14:tracePt t="55325" x="3571875" y="4608513"/>
          <p14:tracePt t="55336" x="3581400" y="4608513"/>
          <p14:tracePt t="55348" x="3589338" y="4608513"/>
          <p14:tracePt t="55370" x="3598863" y="4608513"/>
          <p14:tracePt t="55376" x="3616325" y="4608513"/>
          <p14:tracePt t="55393" x="3625850" y="4608513"/>
          <p14:tracePt t="55409" x="3643313" y="4608513"/>
          <p14:tracePt t="55426" x="3660775" y="4608513"/>
          <p14:tracePt t="55443" x="3660775" y="4598988"/>
          <p14:tracePt t="55460" x="3670300" y="4598988"/>
          <p14:tracePt t="55476" x="3679825" y="4598988"/>
          <p14:tracePt t="55493" x="3705225" y="4581525"/>
          <p14:tracePt t="55510" x="3705225" y="4572000"/>
          <p14:tracePt t="55529" x="3714750" y="4562475"/>
          <p14:tracePt t="55550" x="3724275" y="4545013"/>
          <p14:tracePt t="55560" x="3724275" y="4537075"/>
          <p14:tracePt t="55577" x="3741738" y="4527550"/>
          <p14:tracePt t="55595" x="3751263" y="4527550"/>
          <p14:tracePt t="55610" x="3759200" y="4500563"/>
          <p14:tracePt t="55627" x="3786188" y="4473575"/>
          <p14:tracePt t="55644" x="3795713" y="4465638"/>
          <p14:tracePt t="55663" x="3803650" y="4446588"/>
          <p14:tracePt t="55677" x="3830638" y="4394200"/>
          <p14:tracePt t="55694" x="3848100" y="4313238"/>
          <p14:tracePt t="55711" x="3848100" y="4259263"/>
          <p14:tracePt t="55730" x="3848100" y="4214813"/>
          <p14:tracePt t="55744" x="3857625" y="4170363"/>
          <p14:tracePt t="55762" x="3875088" y="4071938"/>
          <p14:tracePt t="55778" x="3875088" y="4037013"/>
          <p14:tracePt t="55798" x="3875088" y="4000500"/>
          <p14:tracePt t="55811" x="3875088" y="3919538"/>
          <p14:tracePt t="55828" x="3875088" y="3848100"/>
          <p14:tracePt t="55845" x="3875088" y="3813175"/>
          <p14:tracePt t="55865" x="3875088" y="3768725"/>
          <p14:tracePt t="55878" x="3875088" y="3697288"/>
          <p14:tracePt t="55895" x="3875088" y="3652838"/>
          <p14:tracePt t="55912" x="3875088" y="3643313"/>
          <p14:tracePt t="55933" x="3875088" y="3633788"/>
          <p14:tracePt t="55945" x="3875088" y="3608388"/>
          <p14:tracePt t="55962" x="3857625" y="3571875"/>
          <p14:tracePt t="55979" x="3857625" y="3554413"/>
          <p14:tracePt t="56000" x="3848100" y="3544888"/>
          <p14:tracePt t="56012" x="3840163" y="3536950"/>
          <p14:tracePt t="56029" x="3830638" y="3527425"/>
          <p14:tracePt t="56046" x="3830638" y="3517900"/>
          <p14:tracePt t="56062" x="3830638" y="3509963"/>
          <p14:tracePt t="57103" x="3822700" y="3500438"/>
          <p14:tracePt t="57677" x="3813175" y="3490913"/>
          <p14:tracePt t="57679" x="3813175" y="3446463"/>
          <p14:tracePt t="57699" x="3813175" y="3411538"/>
          <p14:tracePt t="57705" x="3813175" y="3367088"/>
          <p14:tracePt t="57721" x="3813175" y="3313113"/>
          <p14:tracePt t="57738" x="3813175" y="3214688"/>
          <p14:tracePt t="57755" x="3822700" y="3071813"/>
          <p14:tracePt t="57771" x="3822700" y="3017838"/>
          <p14:tracePt t="57771" x="3830638" y="2965450"/>
          <p14:tracePt t="57790" x="3840163" y="2919413"/>
          <p14:tracePt t="57805" x="3840163" y="2857500"/>
          <p14:tracePt t="57821" x="3840163" y="2732088"/>
          <p14:tracePt t="57838" x="3840163" y="2670175"/>
          <p14:tracePt t="57855" x="3840163" y="2598738"/>
          <p14:tracePt t="57872" x="3848100" y="2544763"/>
          <p14:tracePt t="57889" x="3857625" y="2446338"/>
          <p14:tracePt t="57905" x="3857625" y="2393950"/>
          <p14:tracePt t="57922" x="3875088" y="2295525"/>
          <p14:tracePt t="57939" x="3884613" y="2214563"/>
          <p14:tracePt t="57956" x="3902075" y="2062163"/>
          <p14:tracePt t="57972" x="3911600" y="1990725"/>
          <p14:tracePt t="57989" x="3929063" y="1893888"/>
          <p14:tracePt t="58006" x="3929063" y="1847850"/>
          <p14:tracePt t="58023" x="3938588" y="1785938"/>
          <p14:tracePt t="58039" x="3946525" y="1758950"/>
          <p14:tracePt t="58056" x="3946525" y="1731963"/>
          <p14:tracePt t="58073" x="3946525" y="1724025"/>
          <p14:tracePt t="58093" x="3946525" y="1714500"/>
          <p14:tracePt t="58126" x="3946525" y="1704975"/>
          <p14:tracePt t="58149" x="3929063" y="1687513"/>
          <p14:tracePt t="58161" x="3902075" y="1670050"/>
          <p14:tracePt t="58183" x="3867150" y="1643063"/>
          <p14:tracePt t="58185" x="3813175" y="1616075"/>
          <p14:tracePt t="58194" x="3759200" y="1589088"/>
          <p14:tracePt t="58207" x="3687763" y="1571625"/>
          <p14:tracePt t="58228" x="3608388" y="1554163"/>
          <p14:tracePt t="58241" x="3536950" y="1544638"/>
          <p14:tracePt t="58258" x="3411538" y="1527175"/>
          <p14:tracePt t="58274" x="3357563" y="1517650"/>
          <p14:tracePt t="58291" x="3322638" y="1517650"/>
          <p14:tracePt t="58308" x="3286125" y="1517650"/>
          <p14:tracePt t="58324" x="3214688" y="1517650"/>
          <p14:tracePt t="58341" x="3170238" y="1517650"/>
          <p14:tracePt t="58358" x="3071813" y="1517650"/>
          <p14:tracePt t="58375" x="3036888" y="1517650"/>
          <p14:tracePt t="58391" x="2973388" y="1517650"/>
          <p14:tracePt t="58408" x="2938463" y="1517650"/>
          <p14:tracePt t="58425" x="2813050" y="1517650"/>
          <p14:tracePt t="58442" x="2759075" y="1517650"/>
          <p14:tracePt t="58458" x="2714625" y="1517650"/>
          <p14:tracePt t="58475" x="2517775" y="1544638"/>
          <p14:tracePt t="58492" x="2446338" y="1544638"/>
          <p14:tracePt t="58509" x="2322513" y="1544638"/>
          <p14:tracePt t="58525" x="2268538" y="1544638"/>
          <p14:tracePt t="58542" x="2152650" y="1544638"/>
          <p14:tracePt t="58559" x="2054225" y="1554163"/>
          <p14:tracePt t="58576" x="1839913" y="1571625"/>
          <p14:tracePt t="58592" x="1731963" y="1581150"/>
          <p14:tracePt t="58609" x="1536700" y="1598613"/>
          <p14:tracePt t="58626" x="1438275" y="1608138"/>
          <p14:tracePt t="58642" x="1276350" y="1633538"/>
          <p14:tracePt t="58659" x="1214438" y="1652588"/>
          <p14:tracePt t="58676" x="1133475" y="1670050"/>
          <p14:tracePt t="58693" x="1125538" y="1679575"/>
          <p14:tracePt t="58710" x="1116013" y="1679575"/>
          <p14:tracePt t="58726" x="1108075" y="1679575"/>
          <p14:tracePt t="58743" x="1089025" y="1679575"/>
          <p14:tracePt t="58760" x="1062038" y="1687513"/>
          <p14:tracePt t="58777" x="973138" y="1724025"/>
          <p14:tracePt t="58793" x="919163" y="1751013"/>
          <p14:tracePt t="58810" x="741363" y="1847850"/>
          <p14:tracePt t="58827" x="687388" y="1893888"/>
          <p14:tracePt t="58844" x="588963" y="1982788"/>
          <p14:tracePt t="58860" x="544513" y="2017713"/>
          <p14:tracePt t="58877" x="527050" y="2071688"/>
          <p14:tracePt t="58894" x="509588" y="2133600"/>
          <p14:tracePt t="58911" x="482600" y="2312988"/>
          <p14:tracePt t="58928" x="473075" y="2419350"/>
          <p14:tracePt t="58944" x="473075" y="2544763"/>
          <p14:tracePt t="58962" x="465138" y="2679700"/>
          <p14:tracePt t="58978" x="446088" y="2946400"/>
          <p14:tracePt t="58995" x="428625" y="3081338"/>
          <p14:tracePt t="59011" x="428625" y="3465513"/>
          <p14:tracePt t="59028" x="428625" y="3687763"/>
          <p14:tracePt t="59045" x="438150" y="4089400"/>
          <p14:tracePt t="59061" x="446088" y="4276725"/>
          <p14:tracePt t="59078" x="446088" y="4625975"/>
          <p14:tracePt t="59095" x="446088" y="4705350"/>
          <p14:tracePt t="59112" x="446088" y="4867275"/>
          <p14:tracePt t="59129" x="446088" y="4938713"/>
          <p14:tracePt t="59145" x="446088" y="5045075"/>
          <p14:tracePt t="59162" x="446088" y="5089525"/>
          <p14:tracePt t="59179" x="446088" y="5224463"/>
          <p14:tracePt t="59196" x="438150" y="5313363"/>
          <p14:tracePt t="59212" x="438150" y="5456238"/>
          <p14:tracePt t="59229" x="438150" y="5518150"/>
          <p14:tracePt t="59246" x="438150" y="5616575"/>
          <p14:tracePt t="59263" x="438150" y="5661025"/>
          <p14:tracePt t="59279" x="438150" y="5759450"/>
          <p14:tracePt t="59297" x="438150" y="5840413"/>
          <p14:tracePt t="59314" x="438150" y="5929313"/>
          <p14:tracePt t="59329" x="465138" y="6153150"/>
          <p14:tracePt t="59346" x="490538" y="6259513"/>
          <p14:tracePt t="59363" x="527050" y="6446838"/>
          <p14:tracePt t="59589" x="2527300" y="6661150"/>
          <p14:tracePt t="59600" x="2732088" y="6634163"/>
          <p14:tracePt t="59623" x="2946400" y="6608763"/>
          <p14:tracePt t="59631" x="3259138" y="6581775"/>
          <p14:tracePt t="59648" x="3394075" y="6572250"/>
          <p14:tracePt t="59668" x="3527425" y="6562725"/>
          <p14:tracePt t="59682" x="3803650" y="6518275"/>
          <p14:tracePt t="59699" x="3938588" y="6500813"/>
          <p14:tracePt t="59715" x="3973513" y="6491288"/>
          <p14:tracePt t="59735" x="4010025" y="6483350"/>
          <p14:tracePt t="59748" x="4116388" y="6446838"/>
          <p14:tracePt t="59765" x="4295775" y="6375400"/>
          <p14:tracePt t="59782" x="4348163" y="6348413"/>
          <p14:tracePt t="59803" x="4402138" y="6323013"/>
          <p14:tracePt t="59817" x="4537075" y="6242050"/>
          <p14:tracePt t="59833" x="4625975" y="6170613"/>
          <p14:tracePt t="59849" x="4679950" y="6134100"/>
          <p14:tracePt t="59870" x="4732338" y="6099175"/>
          <p14:tracePt t="59882" x="4822825" y="6010275"/>
          <p14:tracePt t="59899" x="4840288" y="6000750"/>
          <p14:tracePt t="59916" x="4848225" y="5991225"/>
          <p14:tracePt t="59933" x="4857750" y="5991225"/>
          <p14:tracePt t="59983" x="4902200" y="5991225"/>
          <p14:tracePt t="60005" x="4946650" y="5991225"/>
          <p14:tracePt t="60006" x="4973638" y="5991225"/>
          <p14:tracePt t="60028" x="5010150" y="5991225"/>
          <p14:tracePt t="60033" x="5062538" y="5991225"/>
          <p14:tracePt t="60050" x="5126038" y="5991225"/>
          <p14:tracePt t="60067" x="5295900" y="5991225"/>
          <p14:tracePt t="60084" x="5438775" y="5991225"/>
          <p14:tracePt t="60100" x="5473700" y="5991225"/>
          <p14:tracePt t="60118" x="5518150" y="5991225"/>
          <p14:tracePt t="60134" x="5537200" y="5983288"/>
          <p14:tracePt t="60151" x="5581650" y="5983288"/>
          <p14:tracePt t="60167" x="5589588" y="5973763"/>
          <p14:tracePt t="60185" x="5608638" y="5956300"/>
          <p14:tracePt t="60201" x="5643563" y="5929313"/>
          <p14:tracePt t="60218" x="5661025" y="5894388"/>
          <p14:tracePt t="60234" x="5680075" y="5857875"/>
          <p14:tracePt t="60253" x="5705475" y="5830888"/>
          <p14:tracePt t="60268" x="5741988" y="5741988"/>
          <p14:tracePt t="60285" x="5776913" y="5545138"/>
          <p14:tracePt t="60301" x="5795963" y="5483225"/>
          <p14:tracePt t="60320" x="5813425" y="5419725"/>
          <p14:tracePt t="60335" x="5848350" y="5286375"/>
          <p14:tracePt t="60352" x="5894388" y="5116513"/>
          <p14:tracePt t="60368" x="5911850" y="5000625"/>
          <p14:tracePt t="60388" x="5929313" y="4894263"/>
          <p14:tracePt t="60402" x="5973763" y="4652963"/>
          <p14:tracePt t="60418" x="5991225" y="4402138"/>
          <p14:tracePt t="60435" x="6010275" y="4322763"/>
          <p14:tracePt t="60455" x="6027738" y="4232275"/>
          <p14:tracePt t="60469" x="6054725" y="4054475"/>
          <p14:tracePt t="60486" x="6054725" y="3956050"/>
          <p14:tracePt t="60502" x="6062663" y="3857625"/>
          <p14:tracePt t="60523" x="6081713" y="3679825"/>
          <p14:tracePt t="60536" x="6089650" y="3589338"/>
          <p14:tracePt t="60553" x="6089650" y="3394075"/>
          <p14:tracePt t="60569" x="6099175" y="3295650"/>
          <p14:tracePt t="60590" x="6108700" y="3197225"/>
          <p14:tracePt t="60603" x="6108700" y="3054350"/>
          <p14:tracePt t="60620" x="6108700" y="2901950"/>
          <p14:tracePt t="60636" x="6108700" y="2857500"/>
          <p14:tracePt t="60658" x="6108700" y="2803525"/>
          <p14:tracePt t="60670" x="6108700" y="2732088"/>
          <p14:tracePt t="60687" x="6108700" y="2714625"/>
          <p14:tracePt t="60703" x="6108700" y="2687638"/>
          <p14:tracePt t="60720" x="6108700" y="2633663"/>
          <p14:tracePt t="60737" x="6108700" y="2616200"/>
          <p14:tracePt t="60754" x="6108700" y="2589213"/>
          <p14:tracePt t="60770" x="6108700" y="2571750"/>
          <p14:tracePt t="60787" x="6108700" y="2536825"/>
          <p14:tracePt t="60804" x="6108700" y="2500313"/>
          <p14:tracePt t="60821" x="6108700" y="2482850"/>
          <p14:tracePt t="60838" x="6108700" y="2473325"/>
          <p14:tracePt t="60854" x="6108700" y="2465388"/>
          <p14:tracePt t="60871" x="6108700" y="2428875"/>
          <p14:tracePt t="60888" x="6108700" y="2411413"/>
          <p14:tracePt t="60904" x="6108700" y="2384425"/>
          <p14:tracePt t="60921" x="6108700" y="2374900"/>
          <p14:tracePt t="60938" x="6108700" y="2357438"/>
          <p14:tracePt t="60955" x="6108700" y="2347913"/>
          <p14:tracePt t="60973" x="6108700" y="2339975"/>
          <p14:tracePt t="61018" x="6108700" y="2330450"/>
          <p14:tracePt t="61064" x="6099175" y="2322513"/>
          <p14:tracePt t="61074" x="6089650" y="2312988"/>
          <p14:tracePt t="61096" x="6081713" y="2295525"/>
          <p14:tracePt t="61107" x="6081713" y="2286000"/>
          <p14:tracePt t="61119" x="6072188" y="2268538"/>
          <p14:tracePt t="61130" x="6062663" y="2251075"/>
          <p14:tracePt t="61141" x="6054725" y="2232025"/>
          <p14:tracePt t="61156" x="6054725" y="2214563"/>
          <p14:tracePt t="61172" x="6027738" y="2170113"/>
          <p14:tracePt t="61189" x="6018213" y="2152650"/>
          <p14:tracePt t="61206" x="6000750" y="2108200"/>
          <p14:tracePt t="61223" x="6000750" y="2098675"/>
          <p14:tracePt t="61239" x="5991225" y="2081213"/>
          <p14:tracePt t="61256" x="5991225" y="2071688"/>
          <p14:tracePt t="61273" x="5983288" y="2071688"/>
          <p14:tracePt t="61321" x="5965825" y="2071688"/>
          <p14:tracePt t="61332" x="5929313" y="2071688"/>
          <p14:tracePt t="61344" x="5894388" y="2071688"/>
          <p14:tracePt t="61357" x="5822950" y="2071688"/>
          <p14:tracePt t="61374" x="5626100" y="2062163"/>
          <p14:tracePt t="61390" x="5500688" y="2054225"/>
          <p14:tracePt t="61407" x="5259388" y="2054225"/>
          <p14:tracePt t="61424" x="5180013" y="2044700"/>
          <p14:tracePt t="61440" x="4919663" y="2027238"/>
          <p14:tracePt t="61457" x="4741863" y="2009775"/>
          <p14:tracePt t="61474" x="4286250" y="2009775"/>
          <p14:tracePt t="61491" x="4133850" y="2009775"/>
          <p14:tracePt t="61508" x="3875088" y="2009775"/>
          <p14:tracePt t="61524" x="3768725" y="2009775"/>
          <p14:tracePt t="61541" x="3554413" y="2009775"/>
          <p14:tracePt t="61558" x="3429000" y="2009775"/>
          <p14:tracePt t="61575" x="3313113" y="2009775"/>
          <p14:tracePt t="61591" x="3009900" y="2009775"/>
          <p14:tracePt t="61608" x="2768600" y="2009775"/>
          <p14:tracePt t="61625" x="2643188" y="2009775"/>
          <p14:tracePt t="61642" x="2438400" y="2009775"/>
          <p14:tracePt t="61659" x="2357438" y="2009775"/>
          <p14:tracePt t="61675" x="2251075" y="2009775"/>
          <p14:tracePt t="61692" x="2062163" y="2036763"/>
          <p14:tracePt t="61709" x="1982788" y="2044700"/>
          <p14:tracePt t="61725" x="1866900" y="2044700"/>
          <p14:tracePt t="61742" x="1785938" y="2044700"/>
          <p14:tracePt t="61759" x="1670050" y="2044700"/>
          <p14:tracePt t="61776" x="1616075" y="2044700"/>
          <p14:tracePt t="61792" x="1517650" y="2044700"/>
          <p14:tracePt t="61809" x="1490663" y="2044700"/>
          <p14:tracePt t="61826" x="1465263" y="2044700"/>
          <p14:tracePt t="61844" x="1428750" y="2044700"/>
          <p14:tracePt t="61860" x="1384300" y="2044700"/>
          <p14:tracePt t="62853" x="1455738" y="2071688"/>
          <p14:tracePt t="62930" x="1544638" y="2116138"/>
          <p14:tracePt t="62932" x="1731963" y="2187575"/>
          <p14:tracePt t="62953" x="1938338" y="2268538"/>
          <p14:tracePt t="62966" x="2554288" y="2527300"/>
          <p14:tracePt t="62982" x="2919413" y="2687638"/>
          <p14:tracePt t="62999" x="3081338" y="2768600"/>
          <p14:tracePt t="63020" x="3241675" y="2840038"/>
          <p14:tracePt t="63032" x="3419475" y="2919413"/>
          <p14:tracePt t="63049" x="3608388" y="2982913"/>
          <p14:tracePt t="63066" x="3803650" y="3044825"/>
          <p14:tracePt t="63082" x="4197350" y="3125788"/>
          <p14:tracePt t="63100" x="4384675" y="3125788"/>
          <p14:tracePt t="63116" x="4465638" y="3125788"/>
          <p14:tracePt t="63133" x="4537075" y="3125788"/>
          <p14:tracePt t="63149" x="4589463" y="3125788"/>
          <p14:tracePt t="63166" x="4633913" y="3116263"/>
          <p14:tracePt t="63183" x="4660900" y="3116263"/>
          <p14:tracePt t="63200" x="4687888" y="3116263"/>
          <p14:tracePt t="63216" x="4822825" y="3098800"/>
          <p14:tracePt t="63233" x="5072063" y="3098800"/>
          <p14:tracePt t="63250" x="5153025" y="3098800"/>
          <p14:tracePt t="63268" x="5241925" y="3098800"/>
          <p14:tracePt t="63284" x="5483225" y="3098800"/>
          <p14:tracePt t="63300" x="5741988" y="3098800"/>
          <p14:tracePt t="63317" x="5929313" y="3098800"/>
          <p14:tracePt t="63335" x="6134100" y="3098800"/>
          <p14:tracePt t="63350" x="6680200" y="3098800"/>
          <p14:tracePt t="63368" x="7232650" y="3125788"/>
          <p14:tracePt t="63384" x="7402513" y="3143250"/>
          <p14:tracePt t="63403" x="7562850" y="3170238"/>
          <p14:tracePt t="63418" x="7634288" y="3170238"/>
          <p14:tracePt t="63434" x="7661275" y="3170238"/>
          <p14:tracePt t="63451" x="7670800" y="3170238"/>
          <p14:tracePt t="63470" x="7680325" y="3170238"/>
          <p14:tracePt t="63493" x="7697788" y="3170238"/>
          <p14:tracePt t="63501" x="7705725" y="3170238"/>
          <p14:tracePt t="63518" x="7724775" y="3170238"/>
          <p14:tracePt t="63538" x="7777163" y="3160713"/>
          <p14:tracePt t="63552" x="7823200" y="3152775"/>
          <p14:tracePt t="63572" x="7912100" y="3116263"/>
          <p14:tracePt t="63585" x="8001000" y="3089275"/>
          <p14:tracePt t="63602" x="8072438" y="3071813"/>
          <p14:tracePt t="63619" x="8116888" y="3062288"/>
          <p14:tracePt t="63635" x="8205788" y="3044825"/>
          <p14:tracePt t="63652" x="8259763" y="3027363"/>
          <p14:tracePt t="63669" x="8394700" y="2965450"/>
          <p14:tracePt t="63686" x="8412163" y="2965450"/>
          <p14:tracePt t="63703" x="8447088" y="2938463"/>
          <p14:tracePt t="63720" x="8456613" y="2928938"/>
          <p14:tracePt t="63736" x="8491538" y="2867025"/>
          <p14:tracePt t="63753" x="8501063" y="2830513"/>
          <p14:tracePt t="63769" x="8518525" y="2751138"/>
          <p14:tracePt t="63786" x="8518525" y="2714625"/>
          <p14:tracePt t="63803" x="8518525" y="2633663"/>
          <p14:tracePt t="63820" x="8518525" y="2616200"/>
          <p14:tracePt t="63836" x="8491538" y="2544763"/>
          <p14:tracePt t="63853" x="8466138" y="2490788"/>
          <p14:tracePt t="63871" x="8439150" y="2465388"/>
          <p14:tracePt t="63887" x="8375650" y="2393950"/>
          <p14:tracePt t="63904" x="8251825" y="2303463"/>
          <p14:tracePt t="63920" x="8170863" y="2241550"/>
          <p14:tracePt t="63937" x="7991475" y="2160588"/>
          <p14:tracePt t="63954" x="7920038" y="2143125"/>
          <p14:tracePt t="63970" x="7840663" y="2125663"/>
          <p14:tracePt t="63988" x="7786688" y="2108200"/>
          <p14:tracePt t="64004" x="7732713" y="2108200"/>
          <p14:tracePt t="64021" x="7599363" y="2098675"/>
          <p14:tracePt t="64038" x="7510463" y="2089150"/>
          <p14:tracePt t="64054" x="7340600" y="2089150"/>
          <p14:tracePt t="64071" x="7304088" y="2089150"/>
          <p14:tracePt t="64088" x="7215188" y="2098675"/>
          <p14:tracePt t="64105" x="7161213" y="2098675"/>
          <p14:tracePt t="64121" x="7081838" y="2125663"/>
          <p14:tracePt t="64138" x="7027863" y="2152650"/>
          <p14:tracePt t="64155" x="6894513" y="2214563"/>
          <p14:tracePt t="64172" x="6823075" y="2241550"/>
          <p14:tracePt t="64188" x="6661150" y="2339975"/>
          <p14:tracePt t="64205" x="6589713" y="2393950"/>
          <p14:tracePt t="64222" x="6465888" y="2509838"/>
          <p14:tracePt t="64239" x="6411913" y="2571750"/>
          <p14:tracePt t="64255" x="6276975" y="2687638"/>
          <p14:tracePt t="64272" x="6232525" y="2741613"/>
          <p14:tracePt t="64291" x="6180138" y="2795588"/>
          <p14:tracePt t="64305" x="6108700" y="2911475"/>
          <p14:tracePt t="64322" x="6081713" y="2990850"/>
          <p14:tracePt t="64339" x="6037263" y="3054350"/>
          <p14:tracePt t="64359" x="6000750" y="3125788"/>
          <p14:tracePt t="64373" x="5965825" y="3224213"/>
          <p14:tracePt t="64389" x="5919788" y="3322638"/>
          <p14:tracePt t="64406" x="5884863" y="3455988"/>
          <p14:tracePt t="64423" x="5848350" y="3608388"/>
          <p14:tracePt t="64440" x="5840413" y="3643313"/>
          <p14:tracePt t="64460" x="5830888" y="3687763"/>
          <p14:tracePt t="64473" x="5813425" y="3857625"/>
          <p14:tracePt t="64490" x="5813425" y="4000500"/>
          <p14:tracePt t="64506" x="5813425" y="4081463"/>
          <p14:tracePt t="64527" x="5813425" y="4152900"/>
          <p14:tracePt t="64540" x="5813425" y="4295775"/>
          <p14:tracePt t="64557" x="5813425" y="4491038"/>
          <p14:tracePt t="64574" x="5813425" y="4554538"/>
          <p14:tracePt t="64595" x="5822950" y="4616450"/>
          <p14:tracePt t="64607" x="5840413" y="4724400"/>
          <p14:tracePt t="64624" x="5848350" y="4768850"/>
          <p14:tracePt t="64641" x="5857875" y="4822825"/>
          <p14:tracePt t="64658" x="5911850" y="4929188"/>
          <p14:tracePt t="64674" x="5956300" y="4991100"/>
          <p14:tracePt t="64691" x="6010275" y="5037138"/>
          <p14:tracePt t="64708" x="6062663" y="5089525"/>
          <p14:tracePt t="64724" x="6180138" y="5180013"/>
          <p14:tracePt t="64741" x="6224588" y="5205413"/>
          <p14:tracePt t="64758" x="6259513" y="5232400"/>
          <p14:tracePt t="64775" x="6303963" y="5259388"/>
          <p14:tracePt t="64791" x="6357938" y="5268913"/>
          <p14:tracePt t="64810" x="6402388" y="5276850"/>
          <p14:tracePt t="64825" x="6599238" y="5313363"/>
          <p14:tracePt t="64842" x="6813550" y="5322888"/>
          <p14:tracePt t="64859" x="7037388" y="5340350"/>
          <p14:tracePt t="64875" x="7188200" y="5340350"/>
          <p14:tracePt t="64892" x="7232650" y="5340350"/>
          <p14:tracePt t="64910" x="7286625" y="5340350"/>
          <p14:tracePt t="64925" x="7340600" y="5340350"/>
          <p14:tracePt t="64942" x="7419975" y="5340350"/>
          <p14:tracePt t="64959" x="7500938" y="5330825"/>
          <p14:tracePt t="64976" x="7697788" y="5313363"/>
          <p14:tracePt t="64993" x="7786688" y="5295900"/>
          <p14:tracePt t="65011" x="7875588" y="5268913"/>
          <p14:tracePt t="65026" x="7912100" y="5268913"/>
          <p14:tracePt t="65045" x="8010525" y="5224463"/>
          <p14:tracePt t="65059" x="8027988" y="5205413"/>
          <p14:tracePt t="65076" x="8045450" y="5187950"/>
          <p14:tracePt t="65093" x="8108950" y="5143500"/>
          <p14:tracePt t="65110" x="8143875" y="5116513"/>
          <p14:tracePt t="65126" x="8180388" y="5081588"/>
          <p14:tracePt t="65143" x="8251825" y="4919663"/>
          <p14:tracePt t="65160" x="8296275" y="4822825"/>
          <p14:tracePt t="65177" x="8367713" y="4643438"/>
          <p14:tracePt t="65193" x="8394700" y="4572000"/>
          <p14:tracePt t="65210" x="8429625" y="4465638"/>
          <p14:tracePt t="65227" x="8447088" y="4375150"/>
          <p14:tracePt t="65248" x="8466138" y="4286250"/>
          <p14:tracePt t="65261" x="8510588" y="4116388"/>
          <p14:tracePt t="65277" x="8510588" y="4017963"/>
          <p14:tracePt t="65294" x="8510588" y="3965575"/>
          <p14:tracePt t="65315" x="8510588" y="3911600"/>
          <p14:tracePt t="65327" x="8510588" y="3813175"/>
          <p14:tracePt t="65344" x="8510588" y="3714750"/>
          <p14:tracePt t="65361" x="8510588" y="3679825"/>
          <p14:tracePt t="65383" x="8518525" y="3633788"/>
          <p14:tracePt t="65395" x="8518525" y="3581400"/>
          <p14:tracePt t="65412" x="8528050" y="3527425"/>
          <p14:tracePt t="65428" x="8537575" y="3465513"/>
          <p14:tracePt t="65445" x="8537575" y="3340100"/>
          <p14:tracePt t="65462" x="8537575" y="3268663"/>
          <p14:tracePt t="65479" x="8537575" y="3241675"/>
          <p14:tracePt t="65495" x="8537575" y="3224213"/>
          <p14:tracePt t="65512" x="8555038" y="3170238"/>
          <p14:tracePt t="65529" x="8555038" y="3044825"/>
          <p14:tracePt t="65545" x="8555038" y="2982913"/>
          <p14:tracePt t="65563" x="8555038" y="2919413"/>
          <p14:tracePt t="65579" x="8555038" y="2847975"/>
          <p14:tracePt t="65596" x="8555038" y="2795588"/>
          <p14:tracePt t="65612" x="8555038" y="2768600"/>
          <p14:tracePt t="65630" x="8555038" y="2741613"/>
          <p14:tracePt t="65646" x="8555038" y="2687638"/>
          <p14:tracePt t="65663" x="8555038" y="2625725"/>
          <p14:tracePt t="65679" x="8555038" y="2616200"/>
          <p14:tracePt t="65699" x="8555038" y="2608263"/>
          <p14:tracePt t="65911" x="8537575" y="2608263"/>
          <p14:tracePt t="65934" x="8528050" y="2608263"/>
          <p14:tracePt t="66047" x="8518525" y="2608263"/>
          <p14:tracePt t="67103" x="8510588" y="2608263"/>
          <p14:tracePt t="67599" x="8501063" y="2608263"/>
          <p14:tracePt t="67621" x="8491538" y="2616200"/>
          <p14:tracePt t="68026" x="8483600" y="2616200"/>
          <p14:tracePt t="68038" x="8483600" y="2625725"/>
          <p14:tracePt t="68049" x="8474075" y="2633663"/>
          <p14:tracePt t="68060" x="8447088" y="2652713"/>
          <p14:tracePt t="68075" x="8420100" y="2670175"/>
          <p14:tracePt t="68092" x="8375650" y="2687638"/>
          <p14:tracePt t="68109" x="8367713" y="2697163"/>
          <p14:tracePt t="68126" x="8331200" y="2724150"/>
          <p14:tracePt t="68142" x="8313738" y="2741613"/>
          <p14:tracePt t="68159" x="8269288" y="2786063"/>
          <p14:tracePt t="68176" x="8224838" y="2822575"/>
          <p14:tracePt t="68192" x="8134350" y="2874963"/>
          <p14:tracePt t="68209" x="8099425" y="2901950"/>
          <p14:tracePt t="68226" x="8054975" y="2928938"/>
          <p14:tracePt t="68243" x="8045450" y="2938463"/>
          <p14:tracePt t="68296" x="8037513" y="2946400"/>
          <p14:tracePt t="68364" x="8037513" y="2955925"/>
          <p14:tracePt t="68375" x="8037513" y="2965450"/>
          <p14:tracePt t="68420" x="8018463" y="2973388"/>
          <p14:tracePt t="68431" x="8010525" y="2990850"/>
          <p14:tracePt t="68442" x="8010525" y="3000375"/>
          <p14:tracePt t="68465" x="8001000" y="3000375"/>
          <p14:tracePt t="68544" x="7983538" y="3009900"/>
          <p14:tracePt t="68555" x="7966075" y="3017838"/>
          <p14:tracePt t="68566" x="7947025" y="3027363"/>
          <p14:tracePt t="68578" x="7929563" y="3027363"/>
          <p14:tracePt t="68600" x="7920038" y="3027363"/>
          <p14:tracePt t="68611" x="7912100" y="3027363"/>
          <p14:tracePt t="68646" x="7902575" y="3027363"/>
          <p14:tracePt t="68702" x="7894638" y="3027363"/>
          <p14:tracePt t="68746" x="7894638" y="3017838"/>
          <p14:tracePt t="68747" x="7894638" y="3009900"/>
          <p14:tracePt t="68792" x="7894638" y="3000375"/>
          <p14:tracePt t="68815" x="7885113" y="3000375"/>
          <p14:tracePt t="68836" x="7885113" y="2990850"/>
          <p14:tracePt t="68838" x="7885113" y="2982913"/>
          <p14:tracePt t="68859" x="7885113" y="2965450"/>
          <p14:tracePt t="68863" x="7885113" y="2955925"/>
          <p14:tracePt t="68905" x="7885113" y="2946400"/>
          <p14:tracePt t="68927" x="7885113" y="2938463"/>
          <p14:tracePt t="68949" x="7885113" y="2928938"/>
          <p14:tracePt t="68950" x="7875588" y="2911475"/>
          <p14:tracePt t="68971" x="7867650" y="2901950"/>
          <p14:tracePt t="68980" x="7867650" y="2874963"/>
          <p14:tracePt t="68997" x="7858125" y="2857500"/>
          <p14:tracePt t="69017" x="7858125" y="2840038"/>
          <p14:tracePt t="69030" x="7858125" y="2822575"/>
          <p14:tracePt t="69047" x="7858125" y="2813050"/>
          <p14:tracePt t="69064" x="7858125" y="2803525"/>
          <p14:tracePt t="69085" x="7858125" y="2795588"/>
          <p14:tracePt t="69151" x="7858125" y="2786063"/>
          <p14:tracePt t="69153" x="7858125" y="2776538"/>
          <p14:tracePt t="69197" x="7858125" y="2768600"/>
          <p14:tracePt t="69199" x="7858125" y="2776538"/>
          <p14:tracePt t="69467" x="7858125" y="2786063"/>
          <p14:tracePt t="69489" x="7858125" y="2795588"/>
          <p14:tracePt t="69490" x="7858125" y="2813050"/>
          <p14:tracePt t="69511" x="7858125" y="2830513"/>
          <p14:tracePt t="69516" x="7858125" y="2840038"/>
          <p14:tracePt t="69534" x="7858125" y="2847975"/>
          <p14:tracePt t="69550" x="7858125" y="2884488"/>
          <p14:tracePt t="69566" x="7848600" y="2894013"/>
          <p14:tracePt t="69601" x="7840663" y="2911475"/>
          <p14:tracePt t="69603" x="7840663" y="2919413"/>
          <p14:tracePt t="69624" x="7840663" y="2928938"/>
          <p14:tracePt t="69633" x="7840663" y="2955925"/>
          <p14:tracePt t="69650" x="7840663" y="2965450"/>
          <p14:tracePt t="69670" x="7840663" y="2973388"/>
          <p14:tracePt t="69691" x="7840663" y="2990850"/>
          <p14:tracePt t="69700" x="7840663" y="3000375"/>
          <p14:tracePt t="69737" x="7840663" y="3009900"/>
          <p14:tracePt t="69760" x="7840663" y="3017838"/>
          <p14:tracePt t="69805" x="7840663" y="3000375"/>
          <p14:tracePt t="70097" x="7840663" y="2982913"/>
          <p14:tracePt t="70119" x="7840663" y="2965450"/>
          <p14:tracePt t="70120" x="7840663" y="2955925"/>
          <p14:tracePt t="70141" x="7840663" y="2938463"/>
          <p14:tracePt t="70153" x="7840663" y="2919413"/>
          <p14:tracePt t="70170" x="7840663" y="2901950"/>
          <p14:tracePt t="70187" x="7840663" y="2884488"/>
          <p14:tracePt t="70203" x="7840663" y="2840038"/>
          <p14:tracePt t="70220" x="7840663" y="2822575"/>
          <p14:tracePt t="70236" x="7840663" y="2813050"/>
          <p14:tracePt t="70254" x="7840663" y="2803525"/>
          <p14:tracePt t="70270" x="7831138" y="2795588"/>
          <p14:tracePt t="70287" x="7823200" y="2795588"/>
          <p14:tracePt t="70659" x="7823200" y="2786063"/>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err="1"/>
              <a:t>Penggunaan</a:t>
            </a:r>
            <a:r>
              <a:rPr lang="en-US" dirty="0"/>
              <a:t> </a:t>
            </a:r>
            <a:r>
              <a:rPr lang="en-US" dirty="0" smtClean="0"/>
              <a:t>Sensor </a:t>
            </a:r>
            <a:r>
              <a:rPr lang="en-US" dirty="0"/>
              <a:t>: </a:t>
            </a:r>
            <a:r>
              <a:rPr lang="en-US" dirty="0" smtClean="0"/>
              <a:t>M</a:t>
            </a:r>
            <a:r>
              <a:rPr lang="id-ID" dirty="0" smtClean="0"/>
              <a:t>echanical/Limit dengan </a:t>
            </a:r>
            <a:r>
              <a:rPr lang="id-ID" dirty="0"/>
              <a:t>DAC</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8761" y="152292"/>
            <a:ext cx="2408945" cy="487888"/>
          </a:xfrm>
          <a:prstGeom prst="rect">
            <a:avLst/>
          </a:prstGeom>
        </p:spPr>
      </p:pic>
      <p:pic>
        <p:nvPicPr>
          <p:cNvPr id="3" name="Picture 2"/>
          <p:cNvPicPr>
            <a:picLocks noChangeAspect="1"/>
          </p:cNvPicPr>
          <p:nvPr/>
        </p:nvPicPr>
        <p:blipFill>
          <a:blip r:embed="rId6"/>
          <a:stretch>
            <a:fillRect/>
          </a:stretch>
        </p:blipFill>
        <p:spPr>
          <a:xfrm>
            <a:off x="1363287" y="1985443"/>
            <a:ext cx="6532470" cy="4633998"/>
          </a:xfrm>
          <a:prstGeom prst="rect">
            <a:avLst/>
          </a:prstGeom>
        </p:spPr>
      </p:pic>
      <p:sp>
        <p:nvSpPr>
          <p:cNvPr id="7" name="TextBox 6"/>
          <p:cNvSpPr txBox="1"/>
          <p:nvPr/>
        </p:nvSpPr>
        <p:spPr>
          <a:xfrm>
            <a:off x="5650387" y="5657406"/>
            <a:ext cx="2226402" cy="369332"/>
          </a:xfrm>
          <a:prstGeom prst="rect">
            <a:avLst/>
          </a:prstGeom>
          <a:noFill/>
        </p:spPr>
        <p:txBody>
          <a:bodyPr wrap="square" rtlCol="0">
            <a:spAutoFit/>
          </a:bodyPr>
          <a:lstStyle/>
          <a:p>
            <a:pPr algn="ctr"/>
            <a:r>
              <a:rPr lang="id-ID" dirty="0" smtClean="0">
                <a:latin typeface="Calibri" panose="020F0502020204030204" pitchFamily="34" charset="0"/>
                <a:cs typeface="Calibri" panose="020F0502020204030204" pitchFamily="34" charset="0"/>
              </a:rPr>
              <a:t>Catat </a:t>
            </a:r>
            <a:r>
              <a:rPr lang="id-ID" dirty="0">
                <a:latin typeface="Calibri" panose="020F0502020204030204" pitchFamily="34" charset="0"/>
                <a:cs typeface="Calibri" panose="020F0502020204030204" pitchFamily="34" charset="0"/>
              </a:rPr>
              <a:t>hasilnya...</a:t>
            </a:r>
            <a:endParaRPr lang="id-ID" dirty="0">
              <a:solidFill>
                <a:prstClr val="black"/>
              </a:solidFill>
              <a:latin typeface="Calibri" panose="020F0502020204030204" pitchFamily="34" charset="0"/>
              <a:cs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23016581"/>
      </p:ext>
    </p:extLst>
  </p:cSld>
  <p:clrMapOvr>
    <a:masterClrMapping/>
  </p:clrMapOvr>
  <p:transition advTm="516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08" x="7823200" y="2776538"/>
          <p14:tracePt t="9716" x="7823200" y="2741613"/>
          <p14:tracePt t="9738" x="7823200" y="2705100"/>
          <p14:tracePt t="9750" x="7823200" y="2616200"/>
          <p14:tracePt t="9761" x="7831138" y="2536825"/>
          <p14:tracePt t="9772" x="7831138" y="2473325"/>
          <p14:tracePt t="9783" x="7823200" y="2411413"/>
          <p14:tracePt t="9795" x="7777163" y="2303463"/>
          <p14:tracePt t="9809" x="7742238" y="2205038"/>
          <p14:tracePt t="9825" x="7688263" y="2098675"/>
          <p14:tracePt t="9842" x="7688263" y="2089150"/>
          <p14:tracePt t="9858" x="7680325" y="2071688"/>
          <p14:tracePt t="9940" x="7661275" y="2062163"/>
          <p14:tracePt t="9951" x="7661275" y="2054225"/>
          <p14:tracePt t="9962" x="7653338" y="2054225"/>
          <p14:tracePt t="9976" x="7643813" y="2044700"/>
          <p14:tracePt t="9992" x="7616825" y="2000250"/>
          <p14:tracePt t="10009" x="7599363" y="1965325"/>
          <p14:tracePt t="10026" x="7589838" y="1955800"/>
          <p14:tracePt t="10043" x="7589838" y="1946275"/>
          <p14:tracePt t="10064" x="7589838" y="1938338"/>
          <p14:tracePt t="11157" x="7589838" y="1946275"/>
          <p14:tracePt t="11605" x="7589838" y="1965325"/>
          <p14:tracePt t="11607" x="7581900" y="1965325"/>
          <p14:tracePt t="11627" x="7581900" y="1973263"/>
          <p14:tracePt t="11635" x="7581900" y="1982788"/>
          <p14:tracePt t="11652" x="7572375" y="1990725"/>
          <p14:tracePt t="11672" x="7562850" y="1990725"/>
          <p14:tracePt t="11685" x="7562850" y="2000250"/>
          <p14:tracePt t="11702" x="7545388" y="2044700"/>
          <p14:tracePt t="11719" x="7537450" y="2062163"/>
          <p14:tracePt t="11740" x="7527925" y="2081213"/>
          <p14:tracePt t="11752" x="7500938" y="2108200"/>
          <p14:tracePt t="11768" x="7500938" y="2116138"/>
          <p14:tracePt t="11785" x="7491413" y="2116138"/>
          <p14:tracePt t="11802" x="7466013" y="2143125"/>
          <p14:tracePt t="11819" x="7439025" y="2170113"/>
          <p14:tracePt t="11836" x="7419975" y="2179638"/>
          <p14:tracePt t="11853" x="7402513" y="2197100"/>
          <p14:tracePt t="11869" x="7358063" y="2224088"/>
          <p14:tracePt t="11886" x="7323138" y="2241550"/>
          <p14:tracePt t="11903" x="7296150" y="2251075"/>
          <p14:tracePt t="11920" x="7277100" y="2268538"/>
          <p14:tracePt t="11936" x="7251700" y="2276475"/>
          <p14:tracePt t="11953" x="7215188" y="2286000"/>
          <p14:tracePt t="11970" x="7188200" y="2295525"/>
          <p14:tracePt t="11987" x="7153275" y="2303463"/>
          <p14:tracePt t="12003" x="7027863" y="2339975"/>
          <p14:tracePt t="12020" x="6902450" y="2357438"/>
          <p14:tracePt t="12037" x="6840538" y="2366963"/>
          <p14:tracePt t="12055" x="6777038" y="2374900"/>
          <p14:tracePt t="12070" x="6643688" y="2411413"/>
          <p14:tracePt t="12087" x="6545263" y="2411413"/>
          <p14:tracePt t="12104" x="6537325" y="2411413"/>
          <p14:tracePt t="12122" x="6527800" y="2411413"/>
          <p14:tracePt t="12137" x="6500813" y="2411413"/>
          <p14:tracePt t="12154" x="6384925" y="2401888"/>
          <p14:tracePt t="12171" x="6330950" y="2393950"/>
          <p14:tracePt t="12190" x="6276975" y="2384425"/>
          <p14:tracePt t="12204" x="6170613" y="2357438"/>
          <p14:tracePt t="12221" x="6161088" y="2357438"/>
          <p14:tracePt t="12237" x="6161088" y="2347913"/>
          <p14:tracePt t="12257" x="6161088" y="2339975"/>
          <p14:tracePt t="12271" x="6153150" y="2339975"/>
          <p14:tracePt t="12303" x="6116638" y="2339975"/>
          <p14:tracePt t="12325" x="6081713" y="2330450"/>
          <p14:tracePt t="12328" x="5894388" y="2330450"/>
          <p14:tracePt t="12347" x="5688013" y="2347913"/>
          <p14:tracePt t="12355" x="5438775" y="2401888"/>
          <p14:tracePt t="12372" x="5232400" y="2490788"/>
          <p14:tracePt t="12392" x="5000625" y="2598738"/>
          <p14:tracePt t="12405" x="4973638" y="2625725"/>
          <p14:tracePt t="12422" x="4938713" y="2643188"/>
          <p14:tracePt t="12439" x="4956175" y="2643188"/>
          <p14:tracePt t="12765" x="4983163" y="2643188"/>
          <p14:tracePt t="12786" x="5010150" y="2643188"/>
          <p14:tracePt t="12788" x="5000625" y="2652713"/>
          <p14:tracePt t="12809" x="4991100" y="2660650"/>
          <p14:tracePt t="12810" x="4991100" y="2670175"/>
          <p14:tracePt t="12831" x="4991100" y="2679700"/>
          <p14:tracePt t="12841" x="4991100" y="2687638"/>
          <p14:tracePt t="12876" x="5010150" y="2697163"/>
          <p14:tracePt t="12878" x="5018088" y="2697163"/>
          <p14:tracePt t="12900" x="5027613" y="2697163"/>
          <p14:tracePt t="13079" x="5037138" y="2697163"/>
          <p14:tracePt t="13619" x="5027613" y="2697163"/>
          <p14:tracePt t="14451" x="5010150" y="2705100"/>
          <p14:tracePt t="14454" x="4983163" y="2724150"/>
          <p14:tracePt t="14474" x="4946650" y="2732088"/>
          <p14:tracePt t="14483" x="4867275" y="2751138"/>
          <p14:tracePt t="14500" x="4724400" y="2751138"/>
          <p14:tracePt t="14521" x="4660900" y="2759075"/>
          <p14:tracePt t="14541" x="4598988" y="2768600"/>
          <p14:tracePt t="14550" x="4429125" y="2768600"/>
          <p14:tracePt t="14566" x="4375150" y="2768600"/>
          <p14:tracePt t="14586" x="4330700" y="2768600"/>
          <p14:tracePt t="14600" x="4286250" y="2768600"/>
          <p14:tracePt t="14617" x="4251325" y="2768600"/>
          <p14:tracePt t="14633" x="4205288" y="2768600"/>
          <p14:tracePt t="14654" x="4152900" y="2768600"/>
          <p14:tracePt t="14667" x="4027488" y="2759075"/>
          <p14:tracePt t="14684" x="3857625" y="2724150"/>
          <p14:tracePt t="14701" x="3776663" y="2705100"/>
          <p14:tracePt t="14721" x="3705225" y="2687638"/>
          <p14:tracePt t="14734" x="3660775" y="2687638"/>
          <p14:tracePt t="14751" x="3660775" y="2679700"/>
          <p14:tracePt t="14789" x="3660775" y="2670175"/>
          <p14:tracePt t="14790" x="3660775" y="2660650"/>
          <p14:tracePt t="14880" x="3660775" y="2652713"/>
          <p14:tracePt t="16908" x="3660775" y="2660650"/>
          <p14:tracePt t="17545" x="3670300" y="2660650"/>
          <p14:tracePt t="17703" x="3679825" y="2660650"/>
          <p14:tracePt t="17714" x="3687763" y="2652713"/>
          <p14:tracePt t="17781" x="3687763" y="2643188"/>
          <p14:tracePt t="17792" x="3697288" y="2643188"/>
          <p14:tracePt t="17804" x="3705225" y="2643188"/>
          <p14:tracePt t="17871" x="3705225" y="2633663"/>
          <p14:tracePt t="17905" x="3714750" y="2633663"/>
          <p14:tracePt t="17950" x="3724275" y="2625725"/>
          <p14:tracePt t="17972" x="3732213" y="2625725"/>
          <p14:tracePt t="17995" x="3741738" y="2625725"/>
          <p14:tracePt t="18006" x="3751263" y="2625725"/>
          <p14:tracePt t="18074" x="3751263" y="2616200"/>
          <p14:tracePt t="18085" x="3759200" y="2608263"/>
          <p14:tracePt t="18096" x="3768725" y="2598738"/>
          <p14:tracePt t="18276" x="3776663" y="2598738"/>
          <p14:tracePt t="18310" x="3776663" y="2589213"/>
          <p14:tracePt t="18321" x="3776663" y="2581275"/>
          <p14:tracePt t="18355" x="3786188" y="2581275"/>
          <p14:tracePt t="18377" x="3786188" y="2571750"/>
          <p14:tracePt t="18625" x="3795713" y="2571750"/>
          <p14:tracePt t="19030" x="3803650" y="2571750"/>
          <p14:tracePt t="19041" x="3813175" y="2571750"/>
          <p14:tracePt t="19064" x="3822700" y="2571750"/>
          <p14:tracePt t="19075" x="3830638" y="2571750"/>
          <p14:tracePt t="19086" x="3848100" y="2571750"/>
          <p14:tracePt t="19097" x="3857625" y="2571750"/>
          <p14:tracePt t="19108" x="3867150" y="2571750"/>
          <p14:tracePt t="19132" x="3875088" y="2571750"/>
          <p14:tracePt t="19154" x="3884613" y="2571750"/>
          <p14:tracePt t="19176" x="3884613" y="2562225"/>
          <p14:tracePt t="19772" x="3884613" y="2554288"/>
          <p14:tracePt t="19795" x="3884613" y="2544763"/>
          <p14:tracePt t="19797" x="3884613" y="2536825"/>
          <p14:tracePt t="19819" x="3884613" y="2527300"/>
          <p14:tracePt t="19841" x="3884613" y="2517775"/>
          <p14:tracePt t="19863" x="3884613" y="2509838"/>
          <p14:tracePt t="19864" x="3884613" y="2500313"/>
          <p14:tracePt t="19885" x="3875088" y="2490788"/>
          <p14:tracePt t="19894" x="3857625" y="2465388"/>
          <p14:tracePt t="19911" x="3848100" y="2465388"/>
          <p14:tracePt t="19930" x="3830638" y="2455863"/>
          <p14:tracePt t="19944" x="3822700" y="2446338"/>
          <p14:tracePt t="19961" x="3803650" y="2428875"/>
          <p14:tracePt t="19997" x="3786188" y="2419350"/>
          <p14:tracePt t="19999" x="3768725" y="2411413"/>
          <p14:tracePt t="20020" x="3741738" y="2401888"/>
          <p14:tracePt t="20028" x="3732213" y="2401888"/>
          <p14:tracePt t="20053" x="3724275" y="2393950"/>
          <p14:tracePt t="20062" x="3687763" y="2374900"/>
          <p14:tracePt t="20079" x="3652838" y="2374900"/>
          <p14:tracePt t="20096" x="3598863" y="2366963"/>
          <p14:tracePt t="20112" x="3571875" y="2357438"/>
          <p14:tracePt t="20132" x="3536950" y="2347913"/>
          <p14:tracePt t="20146" x="3527425" y="2347913"/>
          <p14:tracePt t="20162" x="3517900" y="2347913"/>
          <p14:tracePt t="20200" x="3509963" y="2347913"/>
          <p14:tracePt t="20201" x="3482975" y="2347913"/>
          <p14:tracePt t="20222" x="3465513" y="2347913"/>
          <p14:tracePt t="20229" x="3411538" y="2347913"/>
          <p14:tracePt t="20246" x="3402013" y="2347913"/>
          <p14:tracePt t="20268" x="3394075" y="2347913"/>
          <p14:tracePt t="20290" x="3384550" y="2357438"/>
          <p14:tracePt t="20312" x="3384550" y="2366963"/>
          <p14:tracePt t="20314" x="3375025" y="2366963"/>
          <p14:tracePt t="20335" x="3367088" y="2366963"/>
          <p14:tracePt t="20347" x="3348038" y="2384425"/>
          <p14:tracePt t="20363" x="3340100" y="2401888"/>
          <p14:tracePt t="20380" x="3330575" y="2411413"/>
          <p14:tracePt t="20397" x="3295650" y="2455863"/>
          <p14:tracePt t="20414" x="3241675" y="2517775"/>
          <p14:tracePt t="20431" x="3224213" y="2562225"/>
          <p14:tracePt t="20448" x="3214688" y="2598738"/>
          <p14:tracePt t="20464" x="3187700" y="2625725"/>
          <p14:tracePt t="20481" x="3170238" y="2670175"/>
          <p14:tracePt t="20498" x="3160713" y="2687638"/>
          <p14:tracePt t="20515" x="3160713" y="2705100"/>
          <p14:tracePt t="20531" x="3143250" y="2759075"/>
          <p14:tracePt t="20548" x="3143250" y="2822575"/>
          <p14:tracePt t="20565" x="3133725" y="2840038"/>
          <p14:tracePt t="20582" x="3133725" y="2857500"/>
          <p14:tracePt t="20599" x="3133725" y="2911475"/>
          <p14:tracePt t="20615" x="3133725" y="2982913"/>
          <p14:tracePt t="20632" x="3133725" y="3036888"/>
          <p14:tracePt t="20650" x="3133725" y="3089275"/>
          <p14:tracePt t="20665" x="3133725" y="3125788"/>
          <p14:tracePt t="20682" x="3133725" y="3133725"/>
          <p14:tracePt t="20706" x="3133725" y="3152775"/>
          <p14:tracePt t="20715" x="3152775" y="3197225"/>
          <p14:tracePt t="20733" x="3160713" y="3214688"/>
          <p14:tracePt t="20751" x="3170238" y="3232150"/>
          <p14:tracePt t="20765" x="3179763" y="3251200"/>
          <p14:tracePt t="20783" x="3197225" y="3259138"/>
          <p14:tracePt t="20799" x="3205163" y="3268663"/>
          <p14:tracePt t="20819" x="3224213" y="3276600"/>
          <p14:tracePt t="20833" x="3251200" y="3295650"/>
          <p14:tracePt t="20849" x="3276600" y="3313113"/>
          <p14:tracePt t="20866" x="3286125" y="3313113"/>
          <p14:tracePt t="20886" x="3295650" y="3313113"/>
          <p14:tracePt t="20899" x="3322638" y="3322638"/>
          <p14:tracePt t="20916" x="3330575" y="3330575"/>
          <p14:tracePt t="20933" x="3348038" y="3330575"/>
          <p14:tracePt t="20965" x="3357563" y="3330575"/>
          <p14:tracePt t="20967" x="3375025" y="3330575"/>
          <p14:tracePt t="20987" x="3394075" y="3330575"/>
          <p14:tracePt t="21000" x="3473450" y="3330575"/>
          <p14:tracePt t="21017" x="3509963" y="3330575"/>
          <p14:tracePt t="21034" x="3527425" y="3330575"/>
          <p14:tracePt t="21055" x="3544888" y="3330575"/>
          <p14:tracePt t="21067" x="3562350" y="3330575"/>
          <p14:tracePt t="21084" x="3571875" y="3330575"/>
          <p14:tracePt t="21101" x="3581400" y="3330575"/>
          <p14:tracePt t="21122" x="3589338" y="3330575"/>
          <p14:tracePt t="21134" x="3598863" y="3330575"/>
          <p14:tracePt t="21156" x="3625850" y="3330575"/>
          <p14:tracePt t="21179" x="3643313" y="3322638"/>
          <p14:tracePt t="21190" x="3652838" y="3313113"/>
          <p14:tracePt t="21201" x="3660775" y="3313113"/>
          <p14:tracePt t="21218" x="3670300" y="3313113"/>
          <p14:tracePt t="21257" x="3687763" y="3303588"/>
          <p14:tracePt t="21280" x="3687763" y="3295650"/>
          <p14:tracePt t="21281" x="3697288" y="3295650"/>
          <p14:tracePt t="21291" x="3705225" y="3286125"/>
          <p14:tracePt t="21314" x="3724275" y="3276600"/>
          <p14:tracePt t="21318" x="3724275" y="3268663"/>
          <p14:tracePt t="21336" x="3732213" y="3259138"/>
          <p14:tracePt t="21352" x="3741738" y="3251200"/>
          <p14:tracePt t="21369" x="3768725" y="3232150"/>
          <p14:tracePt t="21386" x="3776663" y="3224213"/>
          <p14:tracePt t="21405" x="3786188" y="3214688"/>
          <p14:tracePt t="21426" x="3795713" y="3205163"/>
          <p14:tracePt t="21449" x="3803650" y="3187700"/>
          <p14:tracePt t="21471" x="3813175" y="3179763"/>
          <p14:tracePt t="21472" x="3813175" y="3170238"/>
          <p14:tracePt t="21494" x="3822700" y="3152775"/>
          <p14:tracePt t="21503" x="3830638" y="3143250"/>
          <p14:tracePt t="21519" x="3840163" y="3133725"/>
          <p14:tracePt t="21539" x="3848100" y="3116263"/>
          <p14:tracePt t="21553" x="3857625" y="3098800"/>
          <p14:tracePt t="21570" x="3884613" y="3071813"/>
          <p14:tracePt t="21587" x="3894138" y="3027363"/>
          <p14:tracePt t="21607" x="3902075" y="3000375"/>
          <p14:tracePt t="21628" x="3911600" y="2973388"/>
          <p14:tracePt t="21637" x="3911600" y="2919413"/>
          <p14:tracePt t="21653" x="3911600" y="2901950"/>
          <p14:tracePt t="21674" x="3911600" y="2894013"/>
          <p14:tracePt t="21687" x="3929063" y="2857500"/>
          <p14:tracePt t="21704" x="3929063" y="2830513"/>
          <p14:tracePt t="21720" x="3929063" y="2822575"/>
          <p14:tracePt t="21741" x="3929063" y="2803525"/>
          <p14:tracePt t="21754" x="3929063" y="2786063"/>
          <p14:tracePt t="21771" x="3929063" y="2741613"/>
          <p14:tracePt t="21787" x="3929063" y="2732088"/>
          <p14:tracePt t="21808" x="3929063" y="2724150"/>
          <p14:tracePt t="21821" x="3919538" y="2714625"/>
          <p14:tracePt t="21838" x="3919538" y="2687638"/>
          <p14:tracePt t="21855" x="3919538" y="2679700"/>
          <p14:tracePt t="21876" x="3919538" y="2670175"/>
          <p14:tracePt t="21899" x="3911600" y="2670175"/>
          <p14:tracePt t="21905" x="3902075" y="2670175"/>
          <p14:tracePt t="21945" x="3894138" y="2670175"/>
          <p14:tracePt t="22011" x="3875088" y="2670175"/>
          <p14:tracePt t="22034" x="3857625" y="2687638"/>
          <p14:tracePt t="22035" x="3803650" y="2741613"/>
          <p14:tracePt t="22056" x="3741738" y="2813050"/>
          <p14:tracePt t="22057" x="3714750" y="2911475"/>
          <p14:tracePt t="22079" x="3687763" y="3009900"/>
          <p14:tracePt t="22089" x="3643313" y="3232150"/>
          <p14:tracePt t="22106" x="3633788" y="3357563"/>
          <p14:tracePt t="22124" x="3625850" y="3473450"/>
          <p14:tracePt t="22139" x="3598863" y="3697288"/>
          <p14:tracePt t="22156" x="3581400" y="3919538"/>
          <p14:tracePt t="22173" x="3571875" y="4017963"/>
          <p14:tracePt t="22191" x="3562350" y="4116388"/>
          <p14:tracePt t="22206" x="3544888" y="4357688"/>
          <p14:tracePt t="22223" x="3544888" y="4500563"/>
          <p14:tracePt t="22240" x="3544888" y="4518025"/>
          <p14:tracePt t="22259" x="3544888" y="4527550"/>
          <p14:tracePt t="22273" x="3527425" y="4554538"/>
          <p14:tracePt t="22290" x="3527425" y="4562475"/>
          <p14:tracePt t="22327" x="3527425" y="4572000"/>
          <p14:tracePt t="22349" x="3527425" y="4589463"/>
          <p14:tracePt t="22350" x="3527425" y="4598988"/>
          <p14:tracePt t="22372" x="3527425" y="4608513"/>
          <p14:tracePt t="22405" x="3527425" y="4616450"/>
          <p14:tracePt t="22427" x="3527425" y="4625975"/>
          <p14:tracePt t="22429" x="3527425" y="4633913"/>
          <p14:tracePt t="22451" x="3527425" y="4652963"/>
          <p14:tracePt t="22473" x="3527425" y="4670425"/>
          <p14:tracePt t="22495" x="3527425" y="4679950"/>
          <p14:tracePt t="22529" x="3527425" y="4687888"/>
          <p14:tracePt t="22530" x="3527425" y="4697413"/>
          <p14:tracePt t="23657" x="3527425" y="4679950"/>
          <p14:tracePt t="23890" x="3527425" y="4643438"/>
          <p14:tracePt t="23902" x="3527425" y="4608513"/>
          <p14:tracePt t="23912" x="3527425" y="4510088"/>
          <p14:tracePt t="23924" x="3527425" y="4411663"/>
          <p14:tracePt t="23935" x="3527425" y="4313238"/>
          <p14:tracePt t="23949" x="3527425" y="4214813"/>
          <p14:tracePt t="23965" x="3581400" y="3990975"/>
          <p14:tracePt t="23982" x="3598863" y="3884613"/>
          <p14:tracePt t="23999" x="3652838" y="3697288"/>
          <p14:tracePt t="24016" x="3679825" y="3616325"/>
          <p14:tracePt t="24033" x="3697288" y="3517900"/>
          <p14:tracePt t="24049" x="3697288" y="3465513"/>
          <p14:tracePt t="24070" x="3697288" y="3419475"/>
          <p14:tracePt t="24083" x="3714750" y="3313113"/>
          <p14:tracePt t="24100" x="3751263" y="3187700"/>
          <p14:tracePt t="24116" x="3759200" y="3125788"/>
          <p14:tracePt t="24137" x="3768725" y="3062288"/>
          <p14:tracePt t="24151" x="3795713" y="3000375"/>
          <p14:tracePt t="24167" x="3813175" y="2946400"/>
          <p14:tracePt t="24184" x="3822700" y="2928938"/>
          <p14:tracePt t="24205" x="3830638" y="2901950"/>
          <p14:tracePt t="24217" x="3840163" y="2874963"/>
          <p14:tracePt t="24234" x="3848100" y="2867025"/>
          <p14:tracePt t="24251" x="3848100" y="2857500"/>
          <p14:tracePt t="24267" x="3848100" y="2830513"/>
          <p14:tracePt t="24284" x="3867150" y="2803525"/>
          <p14:tracePt t="24301" x="3867150" y="2795588"/>
          <p14:tracePt t="24319" x="3867150" y="2786063"/>
          <p14:tracePt t="24342" x="3875088" y="2786063"/>
          <p14:tracePt t="24363" x="3875088" y="2776538"/>
          <p14:tracePt t="24385" x="3884613" y="2768600"/>
          <p14:tracePt t="24407" x="3884613" y="2759075"/>
          <p14:tracePt t="24430" x="3884613" y="2751138"/>
          <p14:tracePt t="24431" x="3884613" y="2741613"/>
          <p14:tracePt t="24453" x="3884613" y="2732088"/>
          <p14:tracePt t="24475" x="3884613" y="2724150"/>
          <p14:tracePt t="24476" x="3884613" y="2705100"/>
          <p14:tracePt t="24497" x="3884613" y="2697163"/>
          <p14:tracePt t="24502" x="3884613" y="2679700"/>
          <p14:tracePt t="24520" x="3884613" y="2660650"/>
          <p14:tracePt t="24535" x="3884613" y="2652713"/>
          <p14:tracePt t="24552" x="3884613" y="2633663"/>
          <p14:tracePt t="24569" x="3875088" y="2625725"/>
          <p14:tracePt t="24588" x="3875088" y="2616200"/>
          <p14:tracePt t="24602" x="3875088" y="2608263"/>
          <p14:tracePt t="24619" x="3857625" y="2608263"/>
          <p14:tracePt t="34657" x="3848100" y="2608263"/>
          <p14:tracePt t="35141" x="3840163" y="2608263"/>
          <p14:tracePt t="35162" x="3830638" y="2608263"/>
          <p14:tracePt t="35164" x="3822700" y="2608263"/>
          <p14:tracePt t="35185" x="3813175" y="2608263"/>
          <p14:tracePt t="35207" x="3803650" y="2608263"/>
          <p14:tracePt t="35209" x="3803650" y="2598738"/>
          <p14:tracePt t="35230" x="3803650" y="2589213"/>
          <p14:tracePt t="35241" x="3803650" y="2598738"/>
          <p14:tracePt t="35794" x="3795713" y="2598738"/>
          <p14:tracePt t="35816" x="3795713" y="2608263"/>
          <p14:tracePt t="35848" x="3795713" y="2616200"/>
          <p14:tracePt t="35871" x="3795713" y="2625725"/>
          <p14:tracePt t="35893" x="3795713" y="2633663"/>
          <p14:tracePt t="35905" x="3786188" y="2633663"/>
          <p14:tracePt t="35916" x="3786188" y="2643188"/>
          <p14:tracePt t="35928" x="3786188" y="2652713"/>
          <p14:tracePt t="35950" x="3786188" y="2660650"/>
          <p14:tracePt t="35962" x="3786188" y="2670175"/>
          <p14:tracePt t="36007" x="3786188" y="2679700"/>
          <p14:tracePt t="42157" x="3803650" y="2679700"/>
          <p14:tracePt t="42701" x="3813175" y="2679700"/>
          <p14:tracePt t="42723" x="3822700" y="2679700"/>
          <p14:tracePt t="42745" x="3830638" y="2679700"/>
          <p14:tracePt t="42746" x="3848100" y="2679700"/>
          <p14:tracePt t="42767" x="3857625" y="2679700"/>
          <p14:tracePt t="42781" x="3911600" y="2687638"/>
          <p14:tracePt t="42798" x="3990975" y="2697163"/>
          <p14:tracePt t="42815" x="4062413" y="2714625"/>
          <p14:tracePt t="42831" x="4241800" y="2768600"/>
          <p14:tracePt t="42848" x="4313238" y="2795588"/>
          <p14:tracePt t="42864" x="4483100" y="2857500"/>
          <p14:tracePt t="42881" x="4572000" y="2884488"/>
          <p14:tracePt t="42898" x="4670425" y="2901950"/>
          <p14:tracePt t="42916" x="4751388" y="2919413"/>
          <p14:tracePt t="42931" x="4938713" y="2965450"/>
          <p14:tracePt t="42949" x="5045075" y="2982913"/>
          <p14:tracePt t="42965" x="5170488" y="3009900"/>
          <p14:tracePt t="42982" x="5295900" y="3044825"/>
          <p14:tracePt t="42998" x="5537200" y="3081338"/>
          <p14:tracePt t="43015" x="5626100" y="3108325"/>
          <p14:tracePt t="43032" x="5776913" y="3143250"/>
          <p14:tracePt t="43049" x="5840413" y="3160713"/>
          <p14:tracePt t="43065" x="5884863" y="3170238"/>
          <p14:tracePt t="43082" x="5911850" y="3170238"/>
          <p14:tracePt t="43099" x="5938838" y="3170238"/>
          <p14:tracePt t="43116" x="6010275" y="3187700"/>
          <p14:tracePt t="43132" x="6054725" y="3187700"/>
          <p14:tracePt t="43149" x="6089650" y="3187700"/>
          <p14:tracePt t="43166" x="6161088" y="3187700"/>
          <p14:tracePt t="43183" x="6259513" y="3187700"/>
          <p14:tracePt t="43199" x="6303963" y="3187700"/>
          <p14:tracePt t="43217" x="6340475" y="3187700"/>
          <p14:tracePt t="43233" x="6367463" y="3187700"/>
          <p14:tracePt t="43250" x="6429375" y="3187700"/>
          <p14:tracePt t="43266" x="6465888" y="3187700"/>
          <p14:tracePt t="43283" x="6491288" y="3187700"/>
          <p14:tracePt t="43300" x="6537325" y="3170238"/>
          <p14:tracePt t="43316" x="6653213" y="3152775"/>
          <p14:tracePt t="43334" x="6715125" y="3152775"/>
          <p14:tracePt t="43350" x="6823075" y="3133725"/>
          <p14:tracePt t="43367" x="6875463" y="3116263"/>
          <p14:tracePt t="43384" x="6946900" y="3081338"/>
          <p14:tracePt t="43400" x="6965950" y="3071813"/>
          <p14:tracePt t="43418" x="6991350" y="3062288"/>
          <p14:tracePt t="43434" x="7010400" y="3036888"/>
          <p14:tracePt t="43451" x="7062788" y="2973388"/>
          <p14:tracePt t="43468" x="7099300" y="2928938"/>
          <p14:tracePt t="43484" x="7134225" y="2822575"/>
          <p14:tracePt t="43501" x="7143750" y="2795588"/>
          <p14:tracePt t="43518" x="7161213" y="2714625"/>
          <p14:tracePt t="43534" x="7170738" y="2660650"/>
          <p14:tracePt t="43551" x="7170738" y="2589213"/>
          <p14:tracePt t="43568" x="7170738" y="2562225"/>
          <p14:tracePt t="43585" x="7161213" y="2482850"/>
          <p14:tracePt t="43601" x="7143750" y="2428875"/>
          <p14:tracePt t="43618" x="7116763" y="2374900"/>
          <p14:tracePt t="43635" x="7089775" y="2347913"/>
          <p14:tracePt t="43652" x="7054850" y="2312988"/>
          <p14:tracePt t="43669" x="7027863" y="2286000"/>
          <p14:tracePt t="43685" x="6946900" y="2241550"/>
          <p14:tracePt t="43702" x="6867525" y="2197100"/>
          <p14:tracePt t="43720" x="6697663" y="2133600"/>
          <p14:tracePt t="43736" x="6608763" y="2098675"/>
          <p14:tracePt t="43753" x="6456363" y="2044700"/>
          <p14:tracePt t="43770" x="6330950" y="2009775"/>
          <p14:tracePt t="43787" x="6081713" y="1973263"/>
          <p14:tracePt t="43804" x="5946775" y="1965325"/>
          <p14:tracePt t="43820" x="5589588" y="1938338"/>
          <p14:tracePt t="43837" x="5259388" y="1901825"/>
          <p14:tracePt t="43854" x="4608513" y="1874838"/>
          <p14:tracePt t="43871" x="4286250" y="1874838"/>
          <p14:tracePt t="43887" x="3884613" y="1874838"/>
          <p14:tracePt t="43905" x="3751263" y="1874838"/>
          <p14:tracePt t="43921" x="3616325" y="1874838"/>
          <p14:tracePt t="43921" x="3509963" y="1874838"/>
          <p14:tracePt t="43939" x="3402013" y="1874838"/>
          <p14:tracePt t="43954" x="3303588" y="1874838"/>
          <p14:tracePt t="43971" x="3116263" y="1874838"/>
          <p14:tracePt t="43988" x="3036888" y="1874838"/>
          <p14:tracePt t="44005" x="2955925" y="1884363"/>
          <p14:tracePt t="44021" x="2894013" y="1893888"/>
          <p14:tracePt t="44038" x="2768600" y="1911350"/>
          <p14:tracePt t="44055" x="2705100" y="1919288"/>
          <p14:tracePt t="44072" x="2438400" y="1938338"/>
          <p14:tracePt t="44088" x="2251075" y="1946275"/>
          <p14:tracePt t="44105" x="1866900" y="1973263"/>
          <p14:tracePt t="44122" x="1679575" y="1982788"/>
          <p14:tracePt t="44139" x="1482725" y="2009775"/>
          <p14:tracePt t="44156" x="1428750" y="2017713"/>
          <p14:tracePt t="44172" x="1357313" y="2027238"/>
          <p14:tracePt t="44189" x="1339850" y="2027238"/>
          <p14:tracePt t="44206" x="1322388" y="2044700"/>
          <p14:tracePt t="44298" x="1303338" y="2062163"/>
          <p14:tracePt t="44309" x="1268413" y="2108200"/>
          <p14:tracePt t="44332" x="1231900" y="2152650"/>
          <p14:tracePt t="44333" x="1196975" y="2205038"/>
          <p14:tracePt t="44354" x="1152525" y="2259013"/>
          <p14:tracePt t="44356" x="1108075" y="2339975"/>
          <p14:tracePt t="44377" x="1062038" y="2419350"/>
          <p14:tracePt t="44390" x="1000125" y="2598738"/>
          <p14:tracePt t="44407" x="982663" y="2670175"/>
          <p14:tracePt t="44423" x="965200" y="2751138"/>
          <p14:tracePt t="44440" x="919163" y="3027363"/>
          <p14:tracePt t="44457" x="901700" y="3125788"/>
          <p14:tracePt t="44478" x="874713" y="3224213"/>
          <p14:tracePt t="44491" x="857250" y="3419475"/>
          <p14:tracePt t="44507" x="847725" y="3517900"/>
          <p14:tracePt t="44507" x="839788" y="3616325"/>
          <p14:tracePt t="44525" x="830263" y="3724275"/>
          <p14:tracePt t="44546" x="822325" y="3840163"/>
          <p14:tracePt t="44557" x="822325" y="4054475"/>
          <p14:tracePt t="44574" x="822325" y="4179888"/>
          <p14:tracePt t="44591" x="822325" y="4295775"/>
          <p14:tracePt t="44608" x="822325" y="4537075"/>
          <p14:tracePt t="44624" x="822325" y="4660900"/>
          <p14:tracePt t="44641" x="822325" y="4751388"/>
          <p14:tracePt t="44658" x="830263" y="4830763"/>
          <p14:tracePt t="44675" x="847725" y="5027613"/>
          <p14:tracePt t="44692" x="884238" y="5180013"/>
          <p14:tracePt t="44708" x="893763" y="5241925"/>
          <p14:tracePt t="44726" x="901700" y="5303838"/>
          <p14:tracePt t="44742" x="938213" y="5394325"/>
          <p14:tracePt t="44759" x="973138" y="5473700"/>
          <p14:tracePt t="44775" x="1000125" y="5527675"/>
          <p14:tracePt t="44793" x="1027113" y="5581650"/>
          <p14:tracePt t="44809" x="1089025" y="5643563"/>
          <p14:tracePt t="44826" x="1179513" y="5715000"/>
          <p14:tracePt t="44842" x="1196975" y="5732463"/>
          <p14:tracePt t="44861" x="1223963" y="5741988"/>
          <p14:tracePt t="44876" x="1303338" y="5795963"/>
          <p14:tracePt t="44893" x="1347788" y="5840413"/>
          <p14:tracePt t="44909" x="1374775" y="5848350"/>
          <p14:tracePt t="44928" x="1401763" y="5867400"/>
          <p14:tracePt t="44943" x="1517650" y="5938838"/>
          <p14:tracePt t="44960" x="1643063" y="5973763"/>
          <p14:tracePt t="44976" x="1795463" y="6000750"/>
          <p14:tracePt t="44996" x="1965325" y="6018213"/>
          <p14:tracePt t="45010" x="2500313" y="6143625"/>
          <p14:tracePt t="45027" x="2867025" y="6170613"/>
          <p14:tracePt t="45043" x="2946400" y="6170613"/>
          <p14:tracePt t="45063" x="3036888" y="6170613"/>
          <p14:tracePt t="45077" x="3276600" y="6170613"/>
          <p14:tracePt t="45094" x="3419475" y="6170613"/>
          <p14:tracePt t="45110" x="3509963" y="6170613"/>
          <p14:tracePt t="45131" x="3589338" y="6170613"/>
          <p14:tracePt t="45144" x="3786188" y="6170613"/>
          <p14:tracePt t="45161" x="3983038" y="6188075"/>
          <p14:tracePt t="45177" x="4089400" y="6188075"/>
          <p14:tracePt t="45198" x="4205288" y="6188075"/>
          <p14:tracePt t="45211" x="4375150" y="6188075"/>
          <p14:tracePt t="45228" x="4562475" y="6188075"/>
          <p14:tracePt t="45244" x="4643438" y="6188075"/>
          <p14:tracePt t="45266" x="4714875" y="6188075"/>
          <p14:tracePt t="45278" x="4911725" y="6188075"/>
          <p14:tracePt t="45295" x="5018088" y="6188075"/>
          <p14:tracePt t="45311" x="5126038" y="6188075"/>
          <p14:tracePt t="45328" x="5295900" y="6188075"/>
          <p14:tracePt t="45345" x="5375275" y="6188075"/>
          <p14:tracePt t="45362" x="5419725" y="6197600"/>
          <p14:tracePt t="45379" x="5473700" y="6205538"/>
          <p14:tracePt t="45395" x="5616575" y="6205538"/>
          <p14:tracePt t="45412" x="5795963" y="6205538"/>
          <p14:tracePt t="45429" x="5848350" y="6205538"/>
          <p14:tracePt t="45446" x="5911850" y="6205538"/>
          <p14:tracePt t="45462" x="5991225" y="6205538"/>
          <p14:tracePt t="45479" x="6116638" y="6205538"/>
          <p14:tracePt t="45496" x="6205538" y="6205538"/>
          <p14:tracePt t="45513" x="6303963" y="6205538"/>
          <p14:tracePt t="45529" x="6473825" y="6205538"/>
          <p14:tracePt t="45546" x="6562725" y="6205538"/>
          <p14:tracePt t="45570" x="6643688" y="6205538"/>
          <p14:tracePt t="45579" x="6831013" y="6205538"/>
          <p14:tracePt t="45596" x="6919913" y="6205538"/>
          <p14:tracePt t="45613" x="7081838" y="6180138"/>
          <p14:tracePt t="45630" x="7153275" y="6170613"/>
          <p14:tracePt t="45647" x="7259638" y="6153150"/>
          <p14:tracePt t="45663" x="7331075" y="6134100"/>
          <p14:tracePt t="45680" x="7446963" y="6099175"/>
          <p14:tracePt t="45697" x="7491413" y="6089650"/>
          <p14:tracePt t="45713" x="7599363" y="6037263"/>
          <p14:tracePt t="45730" x="7661275" y="5991225"/>
          <p14:tracePt t="45747" x="7796213" y="5911850"/>
          <p14:tracePt t="45764" x="7867650" y="5857875"/>
          <p14:tracePt t="45780" x="7956550" y="5768975"/>
          <p14:tracePt t="45797" x="7983538" y="5741988"/>
          <p14:tracePt t="45814" x="8027988" y="5653088"/>
          <p14:tracePt t="45831" x="8054975" y="5599113"/>
          <p14:tracePt t="45847" x="8134350" y="5491163"/>
          <p14:tracePt t="45864" x="8161338" y="5419725"/>
          <p14:tracePt t="45881" x="8224838" y="5276850"/>
          <p14:tracePt t="45898" x="8269288" y="5205413"/>
          <p14:tracePt t="45914" x="8296275" y="5099050"/>
          <p14:tracePt t="45931" x="8331200" y="5010150"/>
          <p14:tracePt t="45948" x="8375650" y="4857750"/>
          <p14:tracePt t="45966" x="8394700" y="4795838"/>
          <p14:tracePt t="45982" x="8429625" y="4643438"/>
          <p14:tracePt t="45998" x="8439150" y="4562475"/>
          <p14:tracePt t="46015" x="8456613" y="4429125"/>
          <p14:tracePt t="46032" x="8456613" y="4367213"/>
          <p14:tracePt t="46049" x="8474075" y="4197350"/>
          <p14:tracePt t="46065" x="8474075" y="4089400"/>
          <p14:tracePt t="46082" x="8474075" y="3894138"/>
          <p14:tracePt t="46099" x="8474075" y="3803650"/>
          <p14:tracePt t="46115" x="8474075" y="3660775"/>
          <p14:tracePt t="46132" x="8474075" y="3608388"/>
          <p14:tracePt t="46149" x="8474075" y="3536950"/>
          <p14:tracePt t="46166" x="8474075" y="3509963"/>
          <p14:tracePt t="46183" x="8474075" y="3429000"/>
          <p14:tracePt t="46199" x="8474075" y="3402013"/>
          <p14:tracePt t="46216" x="8474075" y="3375025"/>
          <p14:tracePt t="46233" x="8447088" y="3295650"/>
          <p14:tracePt t="46250" x="8439150" y="3276600"/>
          <p14:tracePt t="46266" x="8429625" y="3224213"/>
          <p14:tracePt t="46283" x="8420100" y="3179763"/>
          <p14:tracePt t="46300" x="8385175" y="3098800"/>
          <p14:tracePt t="46317" x="8358188" y="3054350"/>
          <p14:tracePt t="46333" x="8304213" y="2982913"/>
          <p14:tracePt t="46350" x="8269288" y="2946400"/>
          <p14:tracePt t="46367" x="8215313" y="2857500"/>
          <p14:tracePt t="46384" x="8170863" y="2813050"/>
          <p14:tracePt t="46400" x="8108950" y="2741613"/>
          <p14:tracePt t="46417" x="8081963" y="2705100"/>
          <p14:tracePt t="46434" x="8037513" y="2679700"/>
          <p14:tracePt t="46451" x="8001000" y="2643188"/>
          <p14:tracePt t="46468" x="7885113" y="2562225"/>
          <p14:tracePt t="46484" x="7823200" y="2517775"/>
          <p14:tracePt t="46501" x="7759700" y="2465388"/>
          <p14:tracePt t="46518" x="7732713" y="2455863"/>
          <p14:tracePt t="46534" x="7715250" y="2438400"/>
          <p14:tracePt t="46551" x="7705725" y="2428875"/>
          <p14:tracePt t="46568" x="7705725" y="2446338"/>
          <p14:tracePt t="46840" x="7705725" y="2473325"/>
          <p14:tracePt t="46852" x="7705725" y="2490788"/>
          <p14:tracePt t="46863" x="7705725" y="2509838"/>
          <p14:tracePt t="46874" x="7705725" y="2517775"/>
          <p14:tracePt t="46897" x="7705725" y="2527300"/>
          <p14:tracePt t="46908" x="7705725" y="2544763"/>
          <p14:tracePt t="46920" x="7705725" y="2554288"/>
          <p14:tracePt t="46943" x="7705725" y="2562225"/>
          <p14:tracePt t="46965" x="7705725" y="2571750"/>
          <p14:tracePt t="46987" x="7705725" y="2581275"/>
          <p14:tracePt t="46989" x="7705725" y="2598738"/>
          <p14:tracePt t="47009" x="7705725" y="2608263"/>
          <p14:tracePt t="47021" x="7705725" y="2625725"/>
          <p14:tracePt t="47037" x="7705725" y="2643188"/>
          <p14:tracePt t="47054" x="7705725" y="2724150"/>
          <p14:tracePt t="47071" x="7705725" y="2751138"/>
          <p14:tracePt t="47087" x="7705725" y="2830513"/>
          <p14:tracePt t="47104" x="7705725" y="2894013"/>
          <p14:tracePt t="47121" x="7670800" y="2973388"/>
          <p14:tracePt t="47138" x="7653338" y="3017838"/>
          <p14:tracePt t="47154" x="7626350" y="3081338"/>
          <p14:tracePt t="47171" x="7608888" y="3098800"/>
          <p14:tracePt t="47188" x="7608888" y="3125788"/>
          <p14:tracePt t="47205" x="7599363" y="3133725"/>
          <p14:tracePt t="47223" x="7599363" y="3143250"/>
          <p14:tracePt t="47238" x="7589838" y="3143250"/>
          <p14:tracePt t="47255" x="7581900" y="3152775"/>
          <p14:tracePt t="47302" x="7581900" y="3170238"/>
          <p14:tracePt t="47313" x="7572375" y="3170238"/>
          <p14:tracePt t="47325" x="7572375" y="3179763"/>
          <p14:tracePt t="47339" x="7554913" y="3187700"/>
          <p14:tracePt t="47355" x="7537450" y="3214688"/>
          <p14:tracePt t="47372" x="7527925" y="3232150"/>
          <p14:tracePt t="47389" x="7510463" y="3241675"/>
          <p14:tracePt t="47406" x="7500938" y="3251200"/>
          <p14:tracePt t="47422" x="7491413" y="3251200"/>
          <p14:tracePt t="47439" x="7483475" y="3251200"/>
          <p14:tracePt t="47538" x="7466013" y="3251200"/>
          <p14:tracePt t="48427" x="7446963" y="3251200"/>
          <p14:tracePt t="48438" x="7439025" y="3251200"/>
          <p14:tracePt t="48449" x="7429500" y="3251200"/>
          <p14:tracePt t="48461" x="7412038" y="3251200"/>
          <p14:tracePt t="48495" x="7402513" y="3251200"/>
          <p14:tracePt t="48506" x="7385050" y="3251200"/>
          <p14:tracePt t="48517" x="7358063" y="3251200"/>
          <p14:tracePt t="48528" x="7358063" y="3241675"/>
          <p14:tracePt t="48545" x="7348538" y="3241675"/>
          <p14:tracePt t="48562" x="7340600" y="3241675"/>
          <p14:tracePt t="48579" x="7340600" y="3232150"/>
          <p14:tracePt t="48607" x="7340600" y="3224213"/>
          <p14:tracePt t="48618" x="7340600" y="3214688"/>
          <p14:tracePt t="48708" x="7340600" y="3205163"/>
          <p14:tracePt t="48730" x="7340600" y="3197225"/>
          <p14:tracePt t="48753" x="7331075" y="3187700"/>
          <p14:tracePt t="48776" x="7331075" y="3179763"/>
          <p14:tracePt t="48798" x="7331075" y="3170238"/>
          <p14:tracePt t="48821" x="7331075" y="3160713"/>
          <p14:tracePt t="48822" x="7331075" y="3152775"/>
          <p14:tracePt t="48867" x="7331075" y="3143250"/>
          <p14:tracePt t="48922" x="7331075" y="3133725"/>
          <p14:tracePt t="49170" x="7331075" y="3125788"/>
          <p14:tracePt t="49192" x="7331075" y="3116263"/>
          <p14:tracePt t="49215" x="7323138" y="3108325"/>
          <p14:tracePt t="49237" x="7323138" y="3098800"/>
          <p14:tracePt t="49239" x="7323138" y="3089275"/>
          <p14:tracePt t="49283" x="7323138" y="3081338"/>
          <p14:tracePt t="49350" x="7323138" y="3071813"/>
          <p14:tracePt t="49373" x="7323138" y="3062288"/>
          <p14:tracePt t="49394" x="7323138" y="3044825"/>
          <p14:tracePt t="49396" x="7313613" y="3044825"/>
          <p14:tracePt t="49417" x="7313613" y="3036888"/>
          <p14:tracePt t="49418" x="7313613" y="3027363"/>
          <p14:tracePt t="49441" x="7313613" y="3017838"/>
          <p14:tracePt t="49484" x="7313613" y="3009900"/>
          <p14:tracePt t="49507" x="7313613" y="3000375"/>
          <p14:tracePt t="49529" x="7304088" y="3000375"/>
          <p14:tracePt t="49597" x="7296150" y="3000375"/>
          <p14:tracePt t="49599" x="7296150" y="2990850"/>
          <p14:tracePt t="49642" x="7296150" y="2982913"/>
          <p14:tracePt t="49643" x="7286625" y="2982913"/>
          <p14:tracePt t="49665" x="7277100" y="2982913"/>
          <p14:tracePt t="50543" x="7269163" y="2982913"/>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id-ID" dirty="0" smtClean="0"/>
              <a:t>Terima Kasih</a:t>
            </a:r>
            <a:endParaRPr lang="id-ID" dirty="0"/>
          </a:p>
        </p:txBody>
      </p:sp>
      <p:sp>
        <p:nvSpPr>
          <p:cNvPr id="8" name="Subtitle 7"/>
          <p:cNvSpPr>
            <a:spLocks noGrp="1"/>
          </p:cNvSpPr>
          <p:nvPr>
            <p:ph type="subTitle" idx="1"/>
          </p:nvPr>
        </p:nvSpPr>
        <p:spPr/>
        <p:txBody>
          <a:bodyPr>
            <a:normAutofit lnSpcReduction="10000"/>
          </a:bodyPr>
          <a:lstStyle/>
          <a:p>
            <a:r>
              <a:rPr lang="id-ID" dirty="0" smtClean="0"/>
              <a:t>Ada pertanyaan?</a:t>
            </a:r>
          </a:p>
          <a:p>
            <a:r>
              <a:rPr lang="id-ID" dirty="0" smtClean="0"/>
              <a:t>Next </a:t>
            </a:r>
            <a:r>
              <a:rPr lang="id-ID" dirty="0"/>
              <a:t>: </a:t>
            </a:r>
            <a:r>
              <a:rPr lang="en-US" dirty="0" err="1"/>
              <a:t>Elektropneumatic</a:t>
            </a:r>
            <a:r>
              <a:rPr lang="en-US" dirty="0"/>
              <a:t> Sensor :  </a:t>
            </a:r>
            <a:r>
              <a:rPr lang="en-US" dirty="0" err="1"/>
              <a:t>Induktif</a:t>
            </a:r>
            <a:r>
              <a:rPr lang="en-US" dirty="0"/>
              <a:t> </a:t>
            </a:r>
            <a:r>
              <a:rPr lang="en-US" dirty="0" err="1"/>
              <a:t>dan</a:t>
            </a:r>
            <a:r>
              <a:rPr lang="en-US" dirty="0"/>
              <a:t> </a:t>
            </a:r>
            <a:r>
              <a:rPr lang="en-US" dirty="0" err="1"/>
              <a:t>Kapasitif</a:t>
            </a:r>
            <a:r>
              <a:rPr lang="en-US" dirty="0"/>
              <a:t> </a:t>
            </a:r>
            <a:endParaRPr lang="id-ID"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58860188"/>
      </p:ext>
    </p:extLst>
  </p:cSld>
  <p:clrMapOvr>
    <a:masterClrMapping/>
  </p:clrMapOvr>
  <mc:AlternateContent xmlns:mc="http://schemas.openxmlformats.org/markup-compatibility/2006" xmlns:p14="http://schemas.microsoft.com/office/powerpoint/2010/main">
    <mc:Choice Requires="p14">
      <p:transition spd="slow" p14:dur="2000" advTm="8998"/>
    </mc:Choice>
    <mc:Fallback xmlns="">
      <p:transition spd="slow" advTm="8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3509</TotalTime>
  <Words>438</Words>
  <Application>Microsoft Office PowerPoint</Application>
  <PresentationFormat>On-screen Show (4:3)</PresentationFormat>
  <Paragraphs>75</Paragraphs>
  <Slides>8</Slides>
  <Notes>7</Notes>
  <HiddenSlides>0</HiddenSlides>
  <MMClips>8</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Calibri</vt:lpstr>
      <vt:lpstr>Times New Roman</vt:lpstr>
      <vt:lpstr>Tw Cen MT</vt:lpstr>
      <vt:lpstr>Droplet</vt:lpstr>
      <vt:lpstr>Office Theme</vt:lpstr>
      <vt:lpstr>Sistem PLC - TK3434 (Programmable Logic Controler)</vt:lpstr>
      <vt:lpstr>Topic Outline:</vt:lpstr>
      <vt:lpstr>Sensor &amp; Proximity </vt:lpstr>
      <vt:lpstr>Elektropneumatic Sensor :  Cahaya</vt:lpstr>
      <vt:lpstr>Elektropneumatic Sensor :  Mechanical/Limit Switch</vt:lpstr>
      <vt:lpstr>Penggunaan Elektropneumatic Sensor :  Cahaya dengan DAC</vt:lpstr>
      <vt:lpstr>Penggunaan Sensor : Mechanical/Limit dengan DAC</vt:lpstr>
      <vt:lpstr>Terima 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Siregar</dc:creator>
  <cp:lastModifiedBy>Simon Siregar</cp:lastModifiedBy>
  <cp:revision>82</cp:revision>
  <dcterms:created xsi:type="dcterms:W3CDTF">2014-10-18T02:13:35Z</dcterms:created>
  <dcterms:modified xsi:type="dcterms:W3CDTF">2015-05-29T17:30:06Z</dcterms:modified>
</cp:coreProperties>
</file>