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5" r:id="rId2"/>
  </p:sldMasterIdLst>
  <p:notesMasterIdLst>
    <p:notesMasterId r:id="rId10"/>
  </p:notesMasterIdLst>
  <p:sldIdLst>
    <p:sldId id="273" r:id="rId3"/>
    <p:sldId id="258" r:id="rId4"/>
    <p:sldId id="300" r:id="rId5"/>
    <p:sldId id="301" r:id="rId6"/>
    <p:sldId id="295" r:id="rId7"/>
    <p:sldId id="303" r:id="rId8"/>
    <p:sldId id="282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840" autoAdjust="0"/>
  </p:normalViewPr>
  <p:slideViewPr>
    <p:cSldViewPr snapToGrid="0">
      <p:cViewPr varScale="1">
        <p:scale>
          <a:sx n="53" d="100"/>
          <a:sy n="53" d="100"/>
        </p:scale>
        <p:origin x="18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9F675-FCBC-4C9C-B94D-6FD5077C8FED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1A88-BB14-49D4-A68E-3979DFFF8D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73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1A88-BB14-49D4-A68E-3979DFFF8DC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5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Elektropneumatic</a:t>
            </a:r>
            <a:r>
              <a:rPr lang="en-US" dirty="0" smtClean="0"/>
              <a:t> Sensor :  </a:t>
            </a:r>
            <a:r>
              <a:rPr lang="id-ID" dirty="0" smtClean="0"/>
              <a:t>Induktif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110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Elektropneumatic</a:t>
            </a:r>
            <a:r>
              <a:rPr lang="en-US" dirty="0" smtClean="0"/>
              <a:t> Sensor :  c</a:t>
            </a:r>
            <a:r>
              <a:rPr lang="id-ID" dirty="0" smtClean="0"/>
              <a:t>apacitif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651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Elektropneumatic</a:t>
            </a:r>
            <a:r>
              <a:rPr lang="en-US" dirty="0" smtClean="0"/>
              <a:t> Sensor :  </a:t>
            </a:r>
            <a:r>
              <a:rPr lang="id-ID" dirty="0" smtClean="0"/>
              <a:t>Induktif dengan DAC dalam aplikasi Fluid Sim 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endParaRPr lang="id-ID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>
                <a:solidFill>
                  <a:prstClr val="black"/>
                </a:solidFill>
              </a:rPr>
              <a:pPr/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Dosen</a:t>
            </a:r>
            <a:r>
              <a:rPr lang="id-ID" baseline="0" dirty="0" smtClean="0"/>
              <a:t> Menjelaskan :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Elektropneumatic</a:t>
            </a:r>
            <a:r>
              <a:rPr lang="en-US" dirty="0" smtClean="0"/>
              <a:t> Sensor :  </a:t>
            </a:r>
            <a:r>
              <a:rPr lang="id-ID" dirty="0" smtClean="0"/>
              <a:t>Kapasitif dengan DAC dalam aplikasi Fluid Sim 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Fluid Sim</a:t>
            </a:r>
          </a:p>
          <a:p>
            <a:pPr marL="0" indent="0">
              <a:buNone/>
            </a:pPr>
            <a:endParaRPr lang="id-ID" baseline="0" dirty="0" smtClean="0"/>
          </a:p>
          <a:p>
            <a:pPr marL="0" indent="0">
              <a:buNone/>
            </a:pPr>
            <a:r>
              <a:rPr lang="id-ID" baseline="0" dirty="0" smtClean="0"/>
              <a:t>Referensi :</a:t>
            </a:r>
          </a:p>
          <a:p>
            <a:pPr>
              <a:spcBef>
                <a:spcPct val="50000"/>
              </a:spcBef>
            </a:pPr>
            <a:endParaRPr lang="id-ID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d-ID" sz="1000" b="1" dirty="0" smtClean="0">
                <a:latin typeface="Arial" charset="0"/>
              </a:rPr>
              <a:t>Festo Didactic,</a:t>
            </a:r>
            <a:r>
              <a:rPr lang="id-ID" sz="1000" b="1" baseline="0" dirty="0" smtClean="0">
                <a:latin typeface="Arial" charset="0"/>
              </a:rPr>
              <a:t> </a:t>
            </a:r>
            <a:r>
              <a:rPr lang="id-ID" sz="1000" b="1" dirty="0" smtClean="0">
                <a:latin typeface="Arial" charset="0"/>
              </a:rPr>
              <a:t>Pneumatic</a:t>
            </a:r>
            <a:r>
              <a:rPr lang="id-ID" sz="1000" b="1" baseline="0" dirty="0" smtClean="0">
                <a:latin typeface="Arial" charset="0"/>
              </a:rPr>
              <a:t> – Tingkat Dasar P111</a:t>
            </a:r>
          </a:p>
          <a:p>
            <a:pPr>
              <a:spcBef>
                <a:spcPct val="50000"/>
              </a:spcBef>
            </a:pPr>
            <a:r>
              <a:rPr lang="id-ID" sz="1000" b="1" baseline="0" dirty="0" smtClean="0">
                <a:latin typeface="Arial" charset="0"/>
              </a:rPr>
              <a:t>Fluid Sim</a:t>
            </a:r>
            <a:endParaRPr lang="en-US" sz="1000" b="1" dirty="0" smtClean="0">
              <a:latin typeface="Arial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751-320A-4B51-AA97-41CAFB67DF81}" type="slidenum">
              <a:rPr lang="id-ID" smtClean="0">
                <a:solidFill>
                  <a:prstClr val="black"/>
                </a:solidFill>
              </a:rPr>
              <a:pPr/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1A88-BB14-49D4-A68E-3979DFFF8DC5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941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7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5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78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570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92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92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00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46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637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9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8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2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PH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14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1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5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45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28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02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20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96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B4A7C7-4260-4587-B0D9-C79E0EC74D46}" type="datetimeFigureOut">
              <a:rPr lang="id-ID" smtClean="0"/>
              <a:t>30/05/2015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3123D6-04A9-41D0-908E-C6AF92A5F3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1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August 28, 2006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>
                <a:solidFill>
                  <a:prstClr val="black">
                    <a:tint val="75000"/>
                  </a:prstClr>
                </a:solidFill>
              </a:rPr>
              <a:t>University of Sto.Tomas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F35C-A778-49A8-B442-01EE694460A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067" y="251618"/>
            <a:ext cx="6408712" cy="1319460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PLC </a:t>
            </a: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TK3434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Logic Controler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397" y="3455761"/>
            <a:ext cx="8361146" cy="100833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Minggu-9 </a:t>
            </a:r>
            <a:r>
              <a:rPr lang="id-ID" sz="2800" dirty="0"/>
              <a:t>: </a:t>
            </a:r>
            <a:r>
              <a:rPr lang="en-US" sz="2800" dirty="0" err="1"/>
              <a:t>Elektropneumatic</a:t>
            </a:r>
            <a:r>
              <a:rPr lang="en-US" sz="2800" dirty="0"/>
              <a:t> Sensor :  </a:t>
            </a:r>
            <a:r>
              <a:rPr lang="en-US" sz="2800" dirty="0" err="1"/>
              <a:t>Induktif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Kapasitif</a:t>
            </a:r>
            <a:r>
              <a:rPr lang="en-US" sz="2800" dirty="0"/>
              <a:t> </a:t>
            </a:r>
            <a:endParaRPr lang="id-ID" sz="2800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-1330455" y="5037462"/>
            <a:ext cx="31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i="1" dirty="0" smtClean="0">
                <a:solidFill>
                  <a:srgbClr val="FF0000"/>
                </a:solidFill>
              </a:rPr>
              <a:t>Hanya dipergunakan untuk kepentingan pengajaran di lingkungan Telkom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5" y="1528255"/>
            <a:ext cx="1380890" cy="184227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05067" y="4647162"/>
            <a:ext cx="5001592" cy="192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 smtClean="0"/>
              <a:t>Disusun Oleh :</a:t>
            </a:r>
          </a:p>
          <a:p>
            <a:r>
              <a:rPr lang="id-ID" sz="2800" dirty="0" smtClean="0"/>
              <a:t>Simon Siregar, S.Si., MT. </a:t>
            </a:r>
          </a:p>
          <a:p>
            <a:r>
              <a:rPr lang="id-ID" sz="2800" dirty="0" smtClean="0"/>
              <a:t>simon.siregar@tass.telkomuniversity.ac.id</a:t>
            </a:r>
          </a:p>
          <a:p>
            <a:r>
              <a:rPr lang="id-ID" sz="2800" dirty="0" smtClean="0"/>
              <a:t>Prodi D3 Teknik Komputer</a:t>
            </a:r>
          </a:p>
          <a:p>
            <a:r>
              <a:rPr lang="id-ID" sz="2800" dirty="0" smtClean="0"/>
              <a:t>Fakultas Ilmu Terapan</a:t>
            </a:r>
          </a:p>
          <a:p>
            <a:r>
              <a:rPr lang="id-ID" sz="2800" dirty="0" smtClean="0"/>
              <a:t>Universitas Telkom</a:t>
            </a:r>
          </a:p>
        </p:txBody>
      </p:sp>
      <p:pic>
        <p:nvPicPr>
          <p:cNvPr id="8" name="Picture 2" descr="http://www.festo-didactic.com/ov3/media/customers/1100/00343410001227019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" y="234704"/>
            <a:ext cx="1623945" cy="13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5"/>
    </mc:Choice>
    <mc:Fallback xmlns="">
      <p:transition spd="slow" advTm="24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332" y="1313978"/>
            <a:ext cx="7773338" cy="8239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Topic Outline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Elektropneumatic</a:t>
            </a:r>
            <a:r>
              <a:rPr lang="en-US" dirty="0" smtClean="0"/>
              <a:t> </a:t>
            </a:r>
            <a:r>
              <a:rPr lang="en-US" dirty="0"/>
              <a:t>Sensor :  </a:t>
            </a:r>
            <a:r>
              <a:rPr lang="en-US" dirty="0" smtClean="0"/>
              <a:t>I</a:t>
            </a:r>
            <a:r>
              <a:rPr lang="id-ID" dirty="0" smtClean="0"/>
              <a:t>nduktif</a:t>
            </a:r>
          </a:p>
          <a:p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en-US" dirty="0" smtClean="0"/>
              <a:t>K</a:t>
            </a:r>
            <a:r>
              <a:rPr lang="id-ID" dirty="0" smtClean="0"/>
              <a:t>apasitif</a:t>
            </a:r>
            <a:endParaRPr lang="id-ID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Penggunaan</a:t>
            </a:r>
            <a:r>
              <a:rPr lang="en-US" dirty="0"/>
              <a:t> </a:t>
            </a:r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 smtClean="0"/>
              <a:t>Induktif dengan DAC</a:t>
            </a:r>
            <a:endParaRPr lang="id-ID" dirty="0"/>
          </a:p>
          <a:p>
            <a:r>
              <a:rPr lang="en-US" dirty="0" err="1" smtClean="0"/>
              <a:t>Penggunaan</a:t>
            </a:r>
            <a:r>
              <a:rPr lang="en-US" dirty="0"/>
              <a:t> </a:t>
            </a:r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 smtClean="0"/>
              <a:t>Kapasitif </a:t>
            </a:r>
            <a:r>
              <a:rPr lang="id-ID" dirty="0"/>
              <a:t>dengan DAC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71747"/>
            <a:ext cx="2408945" cy="48788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655"/>
      </p:ext>
    </p:extLst>
  </p:cSld>
  <p:clrMapOvr>
    <a:masterClrMapping/>
  </p:clrMapOvr>
  <p:transition advTm="23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2057" x="6072188" y="5054600"/>
          <p14:tracePt t="22061" x="6089650" y="5054600"/>
          <p14:tracePt t="22151" x="6099175" y="5072063"/>
          <p14:tracePt t="22152" x="6126163" y="5116513"/>
          <p14:tracePt t="22173" x="6153150" y="5170488"/>
          <p14:tracePt t="22184" x="6232525" y="5375275"/>
          <p14:tracePt t="22201" x="6296025" y="5554663"/>
          <p14:tracePt t="22218" x="6357938" y="5759450"/>
          <p14:tracePt t="22234" x="6510338" y="6081713"/>
          <p14:tracePt t="22250" x="6670675" y="6330950"/>
          <p14:tracePt t="22269" x="6715125" y="6375400"/>
          <p14:tracePt t="22285" x="6759575" y="6419850"/>
          <p14:tracePt t="22301" x="6724650" y="6402388"/>
          <p14:tracePt t="22398" x="6680200" y="63674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 smtClean="0"/>
              <a:t>Induktif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5050452" cy="34241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sz="2400" cap="none" dirty="0" smtClean="0"/>
              <a:t>Berfungsi untuk mendeteksi obyek besi/metal. Meskipun terhalang oleh benda non-metal, sensor akan tetap dapat mendeteksi selama dalam jarak (nilai) normal sensing atau jangkauannya. Jika sensor mendeteksi adanya besi di area sensingnya, maka kondisi output sensor akan berubah nilainya.</a:t>
            </a:r>
            <a:endParaRPr lang="id-ID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581" y="4019550"/>
            <a:ext cx="2106599" cy="205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1" y="2270408"/>
            <a:ext cx="2106599" cy="154290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0721"/>
      </p:ext>
    </p:extLst>
  </p:cSld>
  <p:clrMapOvr>
    <a:masterClrMapping/>
  </p:clrMapOvr>
  <p:transition advTm="6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105" x="6242050" y="5037138"/>
          <p14:tracePt t="3108" x="6259513" y="5037138"/>
          <p14:tracePt t="3223" x="6269038" y="5037138"/>
          <p14:tracePt t="3234" x="6286500" y="5027613"/>
          <p14:tracePt t="3245" x="6303963" y="5010150"/>
          <p14:tracePt t="31328" x="6303963" y="5000625"/>
          <p14:tracePt t="31707" x="6303963" y="4991100"/>
          <p14:tracePt t="31730" x="6303963" y="4973638"/>
          <p14:tracePt t="31731" x="6303963" y="4965700"/>
          <p14:tracePt t="31754" x="6296025" y="4956175"/>
          <p14:tracePt t="31775" x="6276975" y="4938713"/>
          <p14:tracePt t="31783" x="6269038" y="4911725"/>
          <p14:tracePt t="31800" x="6269038" y="4902200"/>
          <p14:tracePt t="31889" x="6269038" y="4894263"/>
          <p14:tracePt t="31910" x="6269038" y="4875213"/>
          <p14:tracePt t="31932" x="6269038" y="4857750"/>
          <p14:tracePt t="31933" x="6276975" y="4840288"/>
          <p14:tracePt t="31955" x="6286500" y="4813300"/>
          <p14:tracePt t="31968" x="6276975" y="4776788"/>
          <p14:tracePt t="31985" x="6224588" y="4776788"/>
          <p14:tracePt t="32000" x="6143625" y="4776788"/>
          <p14:tracePt t="32022" x="6045200" y="4776788"/>
          <p14:tracePt t="32034" x="5965825" y="4776788"/>
          <p14:tracePt t="32052" x="5938838" y="4813300"/>
          <p14:tracePt t="32360" x="5919788" y="4848225"/>
          <p14:tracePt t="32362" x="5919788" y="4786313"/>
          <p14:tracePt t="32383" x="5919788" y="4714875"/>
          <p14:tracePt t="32394" x="5919788" y="4625975"/>
          <p14:tracePt t="32416" x="5929313" y="4545013"/>
          <p14:tracePt t="32420" x="5929313" y="4429125"/>
          <p14:tracePt t="32439" x="5929313" y="4322763"/>
          <p14:tracePt t="32453" x="5946775" y="4224338"/>
          <p14:tracePt t="32470" x="5965825" y="4116388"/>
          <p14:tracePt t="32487" x="5973763" y="4054475"/>
          <p14:tracePt t="32506" x="5983288" y="3990975"/>
          <p14:tracePt t="32520" x="6018213" y="3768725"/>
          <p14:tracePt t="32537" x="6062663" y="3455988"/>
          <p14:tracePt t="32554" x="6062663" y="3322638"/>
          <p14:tracePt t="32574" x="6062663" y="3187700"/>
          <p14:tracePt t="32588" x="6062663" y="2965450"/>
          <p14:tracePt t="32604" x="6062663" y="2919413"/>
          <p14:tracePt t="32630" x="6062663" y="2867025"/>
          <p14:tracePt t="32638" x="6081713" y="2813050"/>
          <p14:tracePt t="32654" x="6081713" y="2803525"/>
          <p14:tracePt t="33578" x="6089650" y="2803525"/>
          <p14:tracePt t="34172" x="6089650" y="2813050"/>
          <p14:tracePt t="34194" x="6089650" y="2822575"/>
          <p14:tracePt t="34196" x="6108700" y="2894013"/>
          <p14:tracePt t="34216" x="6126163" y="2990850"/>
          <p14:tracePt t="34229" x="6134100" y="3017838"/>
          <p14:tracePt t="34246" x="6153150" y="3071813"/>
          <p14:tracePt t="34263" x="6170613" y="3089275"/>
          <p14:tracePt t="34280" x="6170613" y="3098800"/>
          <p14:tracePt t="34296" x="6180138" y="3098800"/>
          <p14:tracePt t="34313" x="6215063" y="3108325"/>
          <p14:tracePt t="34330" x="6232525" y="3116263"/>
          <p14:tracePt t="34347" x="6242050" y="3116263"/>
          <p14:tracePt t="34364" x="6251575" y="3116263"/>
          <p14:tracePt t="34385" x="6259513" y="3116263"/>
          <p14:tracePt t="34452" x="6276975" y="3116263"/>
          <p14:tracePt t="34454" x="6286500" y="3116263"/>
          <p14:tracePt t="34464" x="6296025" y="3116263"/>
          <p14:tracePt t="34509" x="6313488" y="3116263"/>
          <p14:tracePt t="34511" x="6323013" y="3116263"/>
          <p14:tracePt t="34531" x="6330950" y="3108325"/>
          <p14:tracePt t="34534" x="6348413" y="3108325"/>
          <p14:tracePt t="34554" x="6357938" y="3108325"/>
          <p14:tracePt t="34564" x="6402388" y="3098800"/>
          <p14:tracePt t="34581" x="6411913" y="3098800"/>
          <p14:tracePt t="34599" x="6419850" y="3098800"/>
          <p14:tracePt t="34615" x="6429375" y="3098800"/>
          <p14:tracePt t="34632" x="6438900" y="3098800"/>
          <p14:tracePt t="34648" x="6446838" y="3098800"/>
          <p14:tracePt t="34665" x="6456363" y="3089275"/>
          <p14:tracePt t="34689" x="6465888" y="3081338"/>
          <p14:tracePt t="34700" x="6483350" y="3081338"/>
          <p14:tracePt t="34715" x="6510338" y="3081338"/>
          <p14:tracePt t="34732" x="6545263" y="3081338"/>
          <p14:tracePt t="34749" x="6554788" y="3081338"/>
          <p14:tracePt t="34766" x="6562725" y="3081338"/>
          <p14:tracePt t="34782" x="6581775" y="3081338"/>
          <p14:tracePt t="34799" x="6634163" y="3071813"/>
          <p14:tracePt t="34816" x="6661150" y="3071813"/>
          <p14:tracePt t="34833" x="6697663" y="3071813"/>
          <p14:tracePt t="34849" x="6705600" y="3071813"/>
          <p14:tracePt t="34891" x="6742113" y="3062288"/>
          <p14:tracePt t="34914" x="6786563" y="3054350"/>
          <p14:tracePt t="34925" x="6823075" y="3054350"/>
          <p14:tracePt t="34936" x="6858000" y="3054350"/>
          <p14:tracePt t="34950" x="6875463" y="3054350"/>
          <p14:tracePt t="34967" x="6894513" y="3054350"/>
          <p14:tracePt t="34983" x="6911975" y="3054350"/>
          <p14:tracePt t="35000" x="6919913" y="3054350"/>
          <p14:tracePt t="35037" x="6929438" y="3054350"/>
          <p14:tracePt t="35039" x="6965950" y="3054350"/>
          <p14:tracePt t="35060" x="7000875" y="3054350"/>
          <p14:tracePt t="35067" x="7027863" y="3054350"/>
          <p14:tracePt t="35084" x="7037388" y="3054350"/>
          <p14:tracePt t="35127" x="7045325" y="3054350"/>
          <p14:tracePt t="35150" x="7054850" y="3054350"/>
          <p14:tracePt t="35172" x="7062788" y="3054350"/>
          <p14:tracePt t="35174" x="7062788" y="3062288"/>
          <p14:tracePt t="35217" x="7062788" y="3071813"/>
          <p14:tracePt t="35219" x="7062788" y="3081338"/>
          <p14:tracePt t="35240" x="7072313" y="3098800"/>
          <p14:tracePt t="35251" x="7072313" y="3108325"/>
          <p14:tracePt t="35399" x="7072313" y="3116263"/>
          <p14:tracePt t="35544" x="7081838" y="3116263"/>
          <p14:tracePt t="35758" x="7099300" y="3098800"/>
          <p14:tracePt t="35802" x="7116763" y="3089275"/>
          <p14:tracePt t="35814" x="7143750" y="3071813"/>
          <p14:tracePt t="35825" x="7161213" y="3062288"/>
          <p14:tracePt t="35838" x="7170738" y="3054350"/>
          <p14:tracePt t="35859" x="7188200" y="3044825"/>
          <p14:tracePt t="35871" x="7232650" y="3009900"/>
          <p14:tracePt t="35888" x="7269163" y="2973388"/>
          <p14:tracePt t="35905" x="7313613" y="2938463"/>
          <p14:tracePt t="35926" x="7358063" y="2911475"/>
          <p14:tracePt t="35938" x="7375525" y="2901950"/>
          <p14:tracePt t="35960" x="7394575" y="2894013"/>
          <p14:tracePt t="35972" x="7412038" y="2894013"/>
          <p14:tracePt t="35989" x="7419975" y="2894013"/>
          <p14:tracePt t="36016" x="7446963" y="2874963"/>
          <p14:tracePt t="36039" x="7473950" y="2847975"/>
          <p14:tracePt t="36040" x="7500938" y="2830513"/>
          <p14:tracePt t="36061" x="7518400" y="2813050"/>
          <p14:tracePt t="36072" x="7545388" y="2786063"/>
          <p14:tracePt t="36089" x="7554913" y="2776538"/>
          <p14:tracePt t="36106" x="7562850" y="2759075"/>
          <p14:tracePt t="36129" x="7581900" y="2751138"/>
          <p14:tracePt t="36139" x="7589838" y="2741613"/>
          <p14:tracePt t="36156" x="7599363" y="2724150"/>
          <p14:tracePt t="36174" x="7599363" y="2714625"/>
          <p14:tracePt t="36190" x="7616825" y="2714625"/>
          <p14:tracePt t="36207" x="7616825" y="2705100"/>
          <p14:tracePt t="36223" x="7616825" y="2697163"/>
          <p14:tracePt t="36264" x="7616825" y="2679700"/>
          <p14:tracePt t="36265" x="7616825" y="2670175"/>
          <p14:tracePt t="36287" x="7616825" y="2660650"/>
          <p14:tracePt t="36310" x="7616825" y="2652713"/>
          <p14:tracePt t="36331" x="7616825" y="2643188"/>
          <p14:tracePt t="36376" x="7616825" y="2633663"/>
          <p14:tracePt t="36399" x="7608888" y="2625725"/>
          <p14:tracePt t="36400" x="7599363" y="2625725"/>
          <p14:tracePt t="36422" x="7589838" y="2616200"/>
          <p14:tracePt t="36445" x="7581900" y="2616200"/>
          <p14:tracePt t="36466" x="7572375" y="2616200"/>
          <p14:tracePt t="36479" x="7572375" y="2608263"/>
          <p14:tracePt t="36489" x="7554913" y="2598738"/>
          <p14:tracePt t="36511" x="7545388" y="2598738"/>
          <p14:tracePt t="36512" x="7537450" y="2589213"/>
          <p14:tracePt t="36534" x="7518400" y="2581275"/>
          <p14:tracePt t="36541" x="7510463" y="2571750"/>
          <p14:tracePt t="36558" x="7500938" y="2571750"/>
          <p14:tracePt t="36579" x="7491413" y="2571750"/>
          <p14:tracePt t="36592" x="7473950" y="2571750"/>
          <p14:tracePt t="36609" x="7466013" y="2571750"/>
          <p14:tracePt t="36626" x="7456488" y="2571750"/>
          <p14:tracePt t="36646" x="7446963" y="2571750"/>
          <p14:tracePt t="36659" x="7419975" y="2571750"/>
          <p14:tracePt t="36676" x="7394575" y="2571750"/>
          <p14:tracePt t="36693" x="7385050" y="2571750"/>
          <p14:tracePt t="36736" x="7375525" y="2571750"/>
          <p14:tracePt t="36738" x="7358063" y="2571750"/>
          <p14:tracePt t="36759" x="7348538" y="2571750"/>
          <p14:tracePt t="36761" x="7340600" y="2571750"/>
          <p14:tracePt t="36781" x="7331075" y="2571750"/>
          <p14:tracePt t="36793" x="7304088" y="2581275"/>
          <p14:tracePt t="36810" x="7296150" y="2581275"/>
          <p14:tracePt t="36826" x="7277100" y="2581275"/>
          <p14:tracePt t="36849" x="7269163" y="2581275"/>
          <p14:tracePt t="36860" x="7259638" y="2581275"/>
          <p14:tracePt t="36876" x="7251700" y="2581275"/>
          <p14:tracePt t="36894" x="7251700" y="2589213"/>
          <p14:tracePt t="36910" x="7224713" y="2589213"/>
          <p14:tracePt t="36927" x="7197725" y="2598738"/>
          <p14:tracePt t="36944" x="7180263" y="2598738"/>
          <p14:tracePt t="36961" x="7161213" y="2598738"/>
          <p14:tracePt t="36977" x="7143750" y="2608263"/>
          <p14:tracePt t="36994" x="7108825" y="2616200"/>
          <p14:tracePt t="37011" x="7099300" y="2625725"/>
          <p14:tracePt t="37027" x="7072313" y="2633663"/>
          <p14:tracePt t="37044" x="7062788" y="2643188"/>
          <p14:tracePt t="37061" x="7037388" y="2660650"/>
          <p14:tracePt t="37078" x="7018338" y="2679700"/>
          <p14:tracePt t="37094" x="6983413" y="2705100"/>
          <p14:tracePt t="37111" x="6956425" y="2714625"/>
          <p14:tracePt t="37128" x="6929438" y="2732088"/>
          <p14:tracePt t="37145" x="6911975" y="2741613"/>
          <p14:tracePt t="37161" x="6875463" y="2768600"/>
          <p14:tracePt t="37178" x="6858000" y="2786063"/>
          <p14:tracePt t="37195" x="6823075" y="2822575"/>
          <p14:tracePt t="37212" x="6804025" y="2840038"/>
          <p14:tracePt t="37228" x="6777038" y="2847975"/>
          <p14:tracePt t="37245" x="6769100" y="2867025"/>
          <p14:tracePt t="37262" x="6742113" y="2894013"/>
          <p14:tracePt t="37279" x="6724650" y="2901950"/>
          <p14:tracePt t="37295" x="6697663" y="2946400"/>
          <p14:tracePt t="37312" x="6688138" y="2965450"/>
          <p14:tracePt t="37329" x="6661150" y="3000375"/>
          <p14:tracePt t="37346" x="6643688" y="3009900"/>
          <p14:tracePt t="37363" x="6634163" y="3054350"/>
          <p14:tracePt t="37379" x="6626225" y="3054350"/>
          <p14:tracePt t="37396" x="6616700" y="3071813"/>
          <p14:tracePt t="37413" x="6608763" y="3089275"/>
          <p14:tracePt t="37429" x="6608763" y="3108325"/>
          <p14:tracePt t="37446" x="6608763" y="3125788"/>
          <p14:tracePt t="37463" x="6599238" y="3143250"/>
          <p14:tracePt t="37480" x="6599238" y="3160713"/>
          <p14:tracePt t="37496" x="6599238" y="3170238"/>
          <p14:tracePt t="37513" x="6599238" y="3179763"/>
          <p14:tracePt t="37530" x="6599238" y="3205163"/>
          <p14:tracePt t="37547" x="6599238" y="3214688"/>
          <p14:tracePt t="37563" x="6599238" y="3268663"/>
          <p14:tracePt t="37580" x="6599238" y="3276600"/>
          <p14:tracePt t="37597" x="6599238" y="3322638"/>
          <p14:tracePt t="37614" x="6599238" y="3348038"/>
          <p14:tracePt t="37631" x="6608763" y="3357563"/>
          <p14:tracePt t="37631" x="6616700" y="3375025"/>
          <p14:tracePt t="37648" x="6626225" y="3384550"/>
          <p14:tracePt t="37670" x="6626225" y="3394075"/>
          <p14:tracePt t="37681" x="6634163" y="3394075"/>
          <p14:tracePt t="37704" x="6643688" y="3402013"/>
          <p14:tracePt t="37726" x="6661150" y="3402013"/>
          <p14:tracePt t="37750" x="6670675" y="3402013"/>
          <p14:tracePt t="37760" x="6680200" y="3411538"/>
          <p14:tracePt t="37783" x="6697663" y="3419475"/>
          <p14:tracePt t="37784" x="6705600" y="3419475"/>
          <p14:tracePt t="37806" x="6715125" y="3419475"/>
          <p14:tracePt t="37829" x="6724650" y="3419475"/>
          <p14:tracePt t="37850" x="6742113" y="3429000"/>
          <p14:tracePt t="37852" x="6777038" y="3429000"/>
          <p14:tracePt t="37873" x="6813550" y="3429000"/>
          <p14:tracePt t="37882" x="6911975" y="3429000"/>
          <p14:tracePt t="37899" x="6965950" y="3438525"/>
          <p14:tracePt t="37918" x="7018338" y="3446463"/>
          <p14:tracePt t="37932" x="7116763" y="3446463"/>
          <p14:tracePt t="37949" x="7143750" y="3446463"/>
          <p14:tracePt t="37965" x="7180263" y="3446463"/>
          <p14:tracePt t="37982" x="7188200" y="3446463"/>
          <p14:tracePt t="37999" x="7205663" y="3446463"/>
          <p14:tracePt t="38030" x="7215188" y="3446463"/>
          <p14:tracePt t="38033" x="7251700" y="3402013"/>
          <p14:tracePt t="38053" x="7286625" y="3357563"/>
          <p14:tracePt t="38066" x="7348538" y="3313113"/>
          <p14:tracePt t="38083" x="7385050" y="3286125"/>
          <p14:tracePt t="38100" x="7385050" y="3276600"/>
          <p14:tracePt t="38120" x="7394575" y="3276600"/>
          <p14:tracePt t="38142" x="7402513" y="3276600"/>
          <p14:tracePt t="38150" x="7419975" y="3259138"/>
          <p14:tracePt t="38167" x="7466013" y="3241675"/>
          <p14:tracePt t="38188" x="7545388" y="3197225"/>
          <p14:tracePt t="38201" x="7589838" y="3179763"/>
          <p14:tracePt t="38217" x="7653338" y="3152775"/>
          <p14:tracePt t="38234" x="7661275" y="3133725"/>
          <p14:tracePt t="38255" x="7670800" y="3125788"/>
          <p14:tracePt t="38267" x="7697788" y="3108325"/>
          <p14:tracePt t="38284" x="7715250" y="3108325"/>
          <p14:tracePt t="38301" x="7724775" y="3098800"/>
          <p14:tracePt t="38317" x="7732713" y="3098800"/>
          <p14:tracePt t="38334" x="7742238" y="3089275"/>
          <p14:tracePt t="38351" x="7759700" y="3089275"/>
          <p14:tracePt t="38368" x="7769225" y="3089275"/>
          <p14:tracePt t="38384" x="7777163" y="3081338"/>
          <p14:tracePt t="38401" x="7804150" y="3081338"/>
          <p14:tracePt t="38418" x="7813675" y="3071813"/>
          <p14:tracePt t="38435" x="7823200" y="3062288"/>
          <p14:tracePt t="38451" x="7840663" y="3062288"/>
          <p14:tracePt t="38468" x="7848600" y="3062288"/>
          <p14:tracePt t="38485" x="7858125" y="3062288"/>
          <p14:tracePt t="38504" x="7867650" y="3081338"/>
          <p14:tracePt t="38548" x="7867650" y="3089275"/>
          <p14:tracePt t="38549" x="7867650" y="3108325"/>
          <p14:tracePt t="38570" x="7867650" y="3125788"/>
          <p14:tracePt t="38572" x="7867650" y="3143250"/>
          <p14:tracePt t="38593" x="7867650" y="3152775"/>
          <p14:tracePt t="38602" x="7885113" y="3179763"/>
          <p14:tracePt t="38619" x="7885113" y="3187700"/>
          <p14:tracePt t="38649" x="7885113" y="3197225"/>
          <p14:tracePt t="38652" x="7885113" y="3205163"/>
          <p14:tracePt t="38705" x="7885113" y="3214688"/>
          <p14:tracePt t="38728" x="7885113" y="3224213"/>
          <p14:tracePt t="38739" x="7885113" y="3232150"/>
          <p14:tracePt t="38761" x="7885113" y="3241675"/>
          <p14:tracePt t="38773" x="7885113" y="3251200"/>
          <p14:tracePt t="38784" x="7885113" y="3268663"/>
          <p14:tracePt t="38795" x="7885113" y="3276600"/>
          <p14:tracePt t="38806" x="7894638" y="3276600"/>
          <p14:tracePt t="39122" x="7902575" y="3276600"/>
          <p14:tracePt t="39166" x="7912100" y="3276600"/>
          <p14:tracePt t="39200" x="7912100" y="3286125"/>
          <p14:tracePt t="39211" x="7920038" y="3286125"/>
          <p14:tracePt t="39223" x="7929563" y="3286125"/>
          <p14:tracePt t="39245" x="7939088" y="3286125"/>
          <p14:tracePt t="39256" x="7947025" y="3286125"/>
          <p14:tracePt t="39279" x="7956550" y="3286125"/>
          <p14:tracePt t="39349" x="7966075" y="3286125"/>
          <p14:tracePt t="39414" x="7974013" y="3286125"/>
          <p14:tracePt t="39538" x="7983538" y="3286125"/>
          <p14:tracePt t="39560" x="7991475" y="3286125"/>
          <p14:tracePt t="39582" x="8001000" y="3286125"/>
          <p14:tracePt t="39628" x="8010525" y="3286125"/>
          <p14:tracePt t="39639" x="8018463" y="3286125"/>
          <p14:tracePt t="39976" x="8018463" y="3276600"/>
          <p14:tracePt t="40010" x="8027988" y="3276600"/>
          <p14:tracePt t="40426" x="8037513" y="3259138"/>
          <p14:tracePt t="40674" x="8037513" y="3232150"/>
          <p14:tracePt t="40675" x="8054975" y="3187700"/>
          <p14:tracePt t="40696" x="8072438" y="3133725"/>
          <p14:tracePt t="40698" x="8081963" y="3108325"/>
          <p14:tracePt t="40719" x="8089900" y="3081338"/>
          <p14:tracePt t="40730" x="8108950" y="3000375"/>
          <p14:tracePt t="40747" x="8108950" y="2946400"/>
          <p14:tracePt t="40764" x="8108950" y="2901950"/>
          <p14:tracePt t="40781" x="8108950" y="2803525"/>
          <p14:tracePt t="40797" x="8108950" y="2759075"/>
          <p14:tracePt t="40814" x="8108950" y="2751138"/>
          <p14:tracePt t="40831" x="8108950" y="2741613"/>
          <p14:tracePt t="40847" x="8108950" y="2697163"/>
          <p14:tracePt t="40864" x="8108950" y="2679700"/>
          <p14:tracePt t="40881" x="8108950" y="2660650"/>
          <p14:tracePt t="40899" x="8108950" y="2652713"/>
          <p14:tracePt t="40914" x="8099425" y="2625725"/>
          <p14:tracePt t="40931" x="8099425" y="2571750"/>
          <p14:tracePt t="40948" x="8099425" y="2554288"/>
          <p14:tracePt t="40966" x="8099425" y="2536825"/>
          <p14:tracePt t="40982" x="8089900" y="2482850"/>
          <p14:tracePt t="40998" x="8089900" y="2438400"/>
          <p14:tracePt t="41015" x="8089900" y="2428875"/>
          <p14:tracePt t="41035" x="8089900" y="2419350"/>
          <p14:tracePt t="41079" x="8089900" y="2411413"/>
          <p14:tracePt t="41169" x="8089900" y="2401888"/>
          <p14:tracePt t="41192" x="8081963" y="2401888"/>
          <p14:tracePt t="41372" x="8072438" y="2411413"/>
          <p14:tracePt t="41373" x="8072438" y="2428875"/>
          <p14:tracePt t="41394" x="8072438" y="2438400"/>
          <p14:tracePt t="41401" x="8062913" y="2465388"/>
          <p14:tracePt t="41417" x="8062913" y="2490788"/>
          <p14:tracePt t="41434" x="8045450" y="2598738"/>
          <p14:tracePt t="41451" x="8027988" y="2652713"/>
          <p14:tracePt t="41467" x="8018463" y="2670175"/>
          <p14:tracePt t="41484" x="8018463" y="2687638"/>
          <p14:tracePt t="41501" x="8018463" y="2714625"/>
          <p14:tracePt t="41518" x="8018463" y="2724150"/>
          <p14:tracePt t="41534" x="8018463" y="2741613"/>
          <p14:tracePt t="41551" x="8018463" y="2759075"/>
          <p14:tracePt t="41568" x="8001000" y="2803525"/>
          <p14:tracePt t="41585" x="8001000" y="2840038"/>
          <p14:tracePt t="41601" x="8001000" y="2857500"/>
          <p14:tracePt t="41619" x="8001000" y="2884488"/>
          <p14:tracePt t="41635" x="8001000" y="2901950"/>
          <p14:tracePt t="41652" x="8001000" y="2946400"/>
          <p14:tracePt t="41668" x="7991475" y="2973388"/>
          <p14:tracePt t="41686" x="7991475" y="3000375"/>
          <p14:tracePt t="41703" x="7991475" y="3027363"/>
          <p14:tracePt t="41719" x="7991475" y="3044825"/>
          <p14:tracePt t="41735" x="7991475" y="3054350"/>
          <p14:tracePt t="41776" x="7991475" y="3071813"/>
          <p14:tracePt t="41799" x="7991475" y="3081338"/>
          <p14:tracePt t="41801" x="7991475" y="3089275"/>
          <p14:tracePt t="41822" x="7991475" y="3098800"/>
          <p14:tracePt t="41866" x="7991475" y="3108325"/>
          <p14:tracePt t="41912" x="8001000" y="3108325"/>
          <p14:tracePt t="41913" x="8010525" y="3108325"/>
          <p14:tracePt t="41957" x="8018463" y="3108325"/>
          <p14:tracePt t="42069" x="8027988" y="3108325"/>
          <p14:tracePt t="42091" x="8037513" y="3108325"/>
          <p14:tracePt t="42136" x="8045450" y="3108325"/>
          <p14:tracePt t="42138" x="8054975" y="3098800"/>
          <p14:tracePt t="42183" x="8054975" y="3089275"/>
          <p14:tracePt t="42204" x="8054975" y="3081338"/>
          <p14:tracePt t="42316" x="8054975" y="3071813"/>
          <p14:tracePt t="42429" x="8045450" y="3071813"/>
          <p14:tracePt t="42496" x="8037513" y="3071813"/>
          <p14:tracePt t="42497" x="8037513" y="3062288"/>
          <p14:tracePt t="42519" x="8037513" y="3054350"/>
          <p14:tracePt t="42523" x="8027988" y="3054350"/>
          <p14:tracePt t="42543" x="8027988" y="3062288"/>
          <p14:tracePt t="42790" x="8037513" y="3062288"/>
          <p14:tracePt t="42834" x="8045450" y="3071813"/>
          <p14:tracePt t="42845" x="8054975" y="3071813"/>
          <p14:tracePt t="42912" x="8062913" y="3071813"/>
          <p14:tracePt t="44078" x="8062913" y="3081338"/>
          <p14:tracePt t="44724" x="8062913" y="3089275"/>
          <p14:tracePt t="44735" x="8062913" y="3098800"/>
          <p14:tracePt t="44758" x="8054975" y="3116263"/>
          <p14:tracePt t="44780" x="8045450" y="3143250"/>
          <p14:tracePt t="44781" x="8045450" y="3152775"/>
          <p14:tracePt t="44803" x="8037513" y="3160713"/>
          <p14:tracePt t="44806" x="8027988" y="3187700"/>
          <p14:tracePt t="44825" x="8018463" y="3205163"/>
          <p14:tracePt t="44835" x="7991475" y="3268663"/>
          <p14:tracePt t="44852" x="7983538" y="3303588"/>
          <p14:tracePt t="44870" x="7974013" y="3340100"/>
          <p14:tracePt t="44885" x="7966075" y="3402013"/>
          <p14:tracePt t="44902" x="7947025" y="3438525"/>
          <p14:tracePt t="44919" x="7939088" y="3465513"/>
          <p14:tracePt t="44938" x="7939088" y="3500438"/>
          <p14:tracePt t="44952" x="7902575" y="3554413"/>
          <p14:tracePt t="44969" x="7894638" y="3633788"/>
          <p14:tracePt t="44986" x="7875588" y="3687763"/>
          <p14:tracePt t="45005" x="7858125" y="3741738"/>
          <p14:tracePt t="45019" x="7823200" y="3822700"/>
          <p14:tracePt t="45036" x="7786688" y="3956050"/>
          <p14:tracePt t="45053" x="7777163" y="4000500"/>
          <p14:tracePt t="45073" x="7769225" y="4054475"/>
          <p14:tracePt t="45086" x="7732713" y="4160838"/>
          <p14:tracePt t="45103" x="7697788" y="4241800"/>
          <p14:tracePt t="45120" x="7688263" y="4303713"/>
          <p14:tracePt t="45140" x="7680325" y="4367213"/>
          <p14:tracePt t="45153" x="7653338" y="4429125"/>
          <p14:tracePt t="45170" x="7634288" y="4537075"/>
          <p14:tracePt t="45187" x="7634288" y="4554538"/>
          <p14:tracePt t="45208" x="7634288" y="4572000"/>
          <p14:tracePt t="45220" x="7634288" y="4581525"/>
          <p14:tracePt t="45237" x="7634288" y="4608513"/>
          <p14:tracePt t="45254" x="7634288" y="4616450"/>
          <p14:tracePt t="45275" x="7634288" y="4625975"/>
          <p14:tracePt t="45287" x="7634288" y="4633913"/>
          <p14:tracePt t="45320" x="7634288" y="4643438"/>
          <p14:tracePt t="45342" x="7634288" y="4652963"/>
          <p14:tracePt t="45344" x="7643813" y="4652963"/>
          <p14:tracePt t="45433" x="7661275" y="4652963"/>
          <p14:tracePt t="45444" x="7680325" y="4652963"/>
          <p14:tracePt t="45455" x="7705725" y="4643438"/>
          <p14:tracePt t="45466" x="7715250" y="4633913"/>
          <p14:tracePt t="45477" x="7724775" y="4633913"/>
          <p14:tracePt t="45489" x="7751763" y="4633913"/>
          <p14:tracePt t="45505" x="7769225" y="4633913"/>
          <p14:tracePt t="45522" x="7777163" y="4625975"/>
          <p14:tracePt t="45539" x="7796213" y="4616450"/>
          <p14:tracePt t="45555" x="7831138" y="4598988"/>
          <p14:tracePt t="45572" x="7858125" y="4581525"/>
          <p14:tracePt t="45589" x="7885113" y="4554538"/>
          <p14:tracePt t="45606" x="7894638" y="4545013"/>
          <p14:tracePt t="45622" x="7902575" y="4545013"/>
          <p14:tracePt t="45639" x="7902575" y="4537075"/>
          <p14:tracePt t="45984" x="7894638" y="4537075"/>
          <p14:tracePt t="46075" x="7894638" y="4527550"/>
          <p14:tracePt t="46096" x="7894638" y="4518025"/>
          <p14:tracePt t="49078" x="7894638" y="4510088"/>
          <p14:tracePt t="49201" x="7894638" y="4500563"/>
          <p14:tracePt t="49213" x="7894638" y="4491038"/>
          <p14:tracePt t="49224" x="7894638" y="4473575"/>
          <p14:tracePt t="49235" x="7894638" y="4456113"/>
          <p14:tracePt t="49246" x="7894638" y="4438650"/>
          <p14:tracePt t="49258" x="7894638" y="4429125"/>
          <p14:tracePt t="49275" x="7902575" y="4411663"/>
          <p14:tracePt t="49291" x="7902575" y="4402138"/>
          <p14:tracePt t="49461" x="7902575" y="4394200"/>
          <p14:tracePt t="49483" x="7902575" y="4384675"/>
          <p14:tracePt t="49505" x="7902575" y="4367213"/>
          <p14:tracePt t="49506" x="7912100" y="4357688"/>
          <p14:tracePt t="49528" x="7912100" y="4348163"/>
          <p14:tracePt t="49550" x="7912100" y="4340225"/>
          <p14:tracePt t="49572" x="7912100" y="4322763"/>
          <p14:tracePt t="49574" x="7912100" y="4313238"/>
          <p14:tracePt t="49595" x="7912100" y="4303713"/>
          <p14:tracePt t="49597" x="7912100" y="4295775"/>
          <p14:tracePt t="49617" x="7912100" y="4276725"/>
          <p14:tracePt t="49640" x="7902575" y="4268788"/>
          <p14:tracePt t="49643" x="7902575" y="4251325"/>
          <p14:tracePt t="49662" x="7894638" y="4224338"/>
          <p14:tracePt t="49677" x="7885113" y="4214813"/>
          <p14:tracePt t="49694" x="7858125" y="4187825"/>
          <p14:tracePt t="49711" x="7840663" y="4179888"/>
          <p14:tracePt t="49730" x="7831138" y="4170363"/>
          <p14:tracePt t="49744" x="7786688" y="4133850"/>
          <p14:tracePt t="49761" x="7732713" y="4125913"/>
          <p14:tracePt t="49777" x="7705725" y="4116388"/>
          <p14:tracePt t="49798" x="7680325" y="4108450"/>
          <p14:tracePt t="49812" x="7634288" y="4098925"/>
          <p14:tracePt t="49828" x="7599363" y="4081463"/>
          <p14:tracePt t="49845" x="7581900" y="4081463"/>
          <p14:tracePt t="49865" x="7572375" y="4081463"/>
          <p14:tracePt t="49878" x="7537450" y="4071938"/>
          <p14:tracePt t="49895" x="7491413" y="4071938"/>
          <p14:tracePt t="49912" x="7473950" y="4071938"/>
          <p14:tracePt t="49932" x="7456488" y="4071938"/>
          <p14:tracePt t="49945" x="7412038" y="4054475"/>
          <p14:tracePt t="49962" x="7358063" y="4054475"/>
          <p14:tracePt t="49979" x="7323138" y="4044950"/>
          <p14:tracePt t="50000" x="7277100" y="4027488"/>
          <p14:tracePt t="50012" x="7153275" y="4010025"/>
          <p14:tracePt t="50029" x="7108825" y="4010025"/>
          <p14:tracePt t="50045" x="7054850" y="4010025"/>
          <p14:tracePt t="50062" x="7018338" y="4010025"/>
          <p14:tracePt t="50079" x="6973888" y="4010025"/>
          <p14:tracePt t="50096" x="6956425" y="4010025"/>
          <p14:tracePt t="50113" x="6938963" y="4010025"/>
          <p14:tracePt t="50129" x="6902450" y="4010025"/>
          <p14:tracePt t="50146" x="6804025" y="4010025"/>
          <p14:tracePt t="50163" x="6742113" y="4010025"/>
          <p14:tracePt t="50180" x="6680200" y="4010025"/>
          <p14:tracePt t="50196" x="6554788" y="4017963"/>
          <p14:tracePt t="50213" x="6483350" y="4017963"/>
          <p14:tracePt t="50230" x="6438900" y="4027488"/>
          <p14:tracePt t="50248" x="6402388" y="4037013"/>
          <p14:tracePt t="50263" x="6296025" y="4044950"/>
          <p14:tracePt t="50280" x="6242050" y="4062413"/>
          <p14:tracePt t="50297" x="6232525" y="4062413"/>
          <p14:tracePt t="50315" x="6215063" y="4071938"/>
          <p14:tracePt t="50337" x="6205538" y="4071938"/>
          <p14:tracePt t="50347" x="6161088" y="4116388"/>
          <p14:tracePt t="50364" x="6108700" y="4187825"/>
          <p14:tracePt t="50382" x="6045200" y="4251325"/>
          <p14:tracePt t="50397" x="5973763" y="4367213"/>
          <p14:tracePt t="50414" x="5902325" y="4446588"/>
          <p14:tracePt t="50431" x="5884863" y="4491038"/>
          <p14:tracePt t="50451" x="5867400" y="4537075"/>
          <p14:tracePt t="50464" x="5840413" y="4616450"/>
          <p14:tracePt t="50481" x="5830888" y="4643438"/>
          <p14:tracePt t="50498" x="5813425" y="4714875"/>
          <p14:tracePt t="50515" x="5803900" y="4786313"/>
          <p14:tracePt t="50531" x="5803900" y="4830763"/>
          <p14:tracePt t="50551" x="5803900" y="4867275"/>
          <p14:tracePt t="50565" x="5803900" y="4956175"/>
          <p14:tracePt t="50582" x="5803900" y="5018088"/>
          <p14:tracePt t="50598" x="5803900" y="5045075"/>
          <p14:tracePt t="50619" x="5803900" y="5072063"/>
          <p14:tracePt t="50632" x="5803900" y="5116513"/>
          <p14:tracePt t="50649" x="5803900" y="5160963"/>
          <p14:tracePt t="50665" x="5813425" y="5187950"/>
          <p14:tracePt t="50686" x="5830888" y="5232400"/>
          <p14:tracePt t="50699" x="5884863" y="5322888"/>
          <p14:tracePt t="50716" x="5946775" y="5402263"/>
          <p14:tracePt t="50733" x="5983288" y="5446713"/>
          <p14:tracePt t="50753" x="6010275" y="5473700"/>
          <p14:tracePt t="50766" x="6045200" y="5510213"/>
          <p14:tracePt t="50783" x="6054725" y="5518150"/>
          <p14:tracePt t="50799" x="6062663" y="5527675"/>
          <p14:tracePt t="50816" x="6089650" y="5537200"/>
          <p14:tracePt t="50834" x="6134100" y="5554663"/>
          <p14:tracePt t="50850" x="6161088" y="5554663"/>
          <p14:tracePt t="50867" x="6170613" y="5562600"/>
          <p14:tracePt t="50883" x="6215063" y="5581650"/>
          <p14:tracePt t="50900" x="6276975" y="5589588"/>
          <p14:tracePt t="50917" x="6323013" y="5599113"/>
          <p14:tracePt t="50934" x="6367463" y="5616575"/>
          <p14:tracePt t="50950" x="6483350" y="5653088"/>
          <p14:tracePt t="50967" x="6608763" y="5680075"/>
          <p14:tracePt t="50984" x="6661150" y="5688013"/>
          <p14:tracePt t="51001" x="6670675" y="5697538"/>
          <p14:tracePt t="51017" x="6688138" y="5697538"/>
          <p14:tracePt t="51034" x="6697663" y="5697538"/>
          <p14:tracePt t="51051" x="6705600" y="5697538"/>
          <p14:tracePt t="51069" x="6724650" y="5697538"/>
          <p14:tracePt t="51084" x="6751638" y="5705475"/>
          <p14:tracePt t="51101" x="6786563" y="5715000"/>
          <p14:tracePt t="51118" x="6804025" y="5715000"/>
          <p14:tracePt t="51136" x="6813550" y="5715000"/>
          <p14:tracePt t="51151" x="6823075" y="5715000"/>
          <p14:tracePt t="51168" x="6823075" y="5724525"/>
          <p14:tracePt t="51185" x="6823075" y="5715000"/>
          <p14:tracePt t="51328" x="6813550" y="5715000"/>
          <p14:tracePt t="51395" x="6804025" y="5715000"/>
          <p14:tracePt t="51406" x="6796088" y="5715000"/>
          <p14:tracePt t="51417" x="6777038" y="5715000"/>
          <p14:tracePt t="51440" x="6769100" y="5715000"/>
          <p14:tracePt t="51451" x="6759575" y="5715000"/>
          <p14:tracePt t="51485" x="6742113" y="5715000"/>
          <p14:tracePt t="51496" x="6732588" y="5715000"/>
          <p14:tracePt t="51519" x="6724650" y="5715000"/>
          <p14:tracePt t="51541" x="6724650" y="5705475"/>
          <p14:tracePt t="51575" x="6724650" y="5697538"/>
          <p14:tracePt t="51586" x="6715125" y="5697538"/>
          <p14:tracePt t="51597" x="6715125" y="5688013"/>
          <p14:tracePt t="51631" x="6705600" y="5688013"/>
          <p14:tracePt t="51642" x="6705600" y="5680075"/>
          <p14:tracePt t="51654" x="6705600" y="5670550"/>
          <p14:tracePt t="51676" x="6705600" y="5661025"/>
          <p14:tracePt t="51710" x="6705600" y="5643563"/>
          <p14:tracePt t="51721" x="6705600" y="5634038"/>
          <p14:tracePt t="51743" x="6705600" y="5626100"/>
          <p14:tracePt t="51767" x="6705600" y="5616575"/>
          <p14:tracePt t="51777" x="6705600" y="5608638"/>
          <p14:tracePt t="51789" x="6705600" y="5599113"/>
          <p14:tracePt t="51800" x="6705600" y="5589588"/>
          <p14:tracePt t="51811" x="6705600" y="5581650"/>
          <p14:tracePt t="51822" x="6705600" y="5572125"/>
          <p14:tracePt t="51839" x="6705600" y="5554663"/>
          <p14:tracePt t="51855" x="6705600" y="5537200"/>
          <p14:tracePt t="51872" x="6705600" y="5527675"/>
          <p14:tracePt t="51888" x="6705600" y="5510213"/>
          <p14:tracePt t="51905" x="6705600" y="5500688"/>
          <p14:tracePt t="51924" x="6705600" y="5491163"/>
          <p14:tracePt t="51946" x="6705600" y="5483225"/>
          <p14:tracePt t="51957" x="6705600" y="5473700"/>
          <p14:tracePt t="51972" x="6705600" y="5465763"/>
          <p14:tracePt t="51991" x="6705600" y="5456238"/>
          <p14:tracePt t="52006" x="6705600" y="5446713"/>
          <p14:tracePt t="52022" x="6705600" y="5438775"/>
          <p14:tracePt t="52039" x="6715125" y="5438775"/>
          <p14:tracePt t="52274" x="6724650" y="5438775"/>
          <p14:tracePt t="52295" x="6732588" y="5446713"/>
          <p14:tracePt t="52317" x="6732588" y="5456238"/>
          <p14:tracePt t="52351" x="6732588" y="5465763"/>
          <p14:tracePt t="52353" x="6732588" y="5473700"/>
          <p14:tracePt t="52374" x="6732588" y="5483225"/>
          <p14:tracePt t="52396" x="6732588" y="5491163"/>
          <p14:tracePt t="52419" x="6732588" y="5500688"/>
          <p14:tracePt t="52430" x="6732588" y="5518150"/>
          <p14:tracePt t="52442" x="6732588" y="5527675"/>
          <p14:tracePt t="52465" x="6732588" y="5537200"/>
          <p14:tracePt t="52486" x="6732588" y="5545138"/>
          <p14:tracePt t="52497" x="6732588" y="5554663"/>
          <p14:tracePt t="52520" x="6732588" y="5562600"/>
          <p14:tracePt t="52521" x="6732588" y="5572125"/>
          <p14:tracePt t="52543" x="6732588" y="5581650"/>
          <p14:tracePt t="52577" x="6724650" y="5581650"/>
          <p14:tracePt t="52598" x="6724650" y="5589588"/>
          <p14:tracePt t="52645" x="6715125" y="5589588"/>
          <p14:tracePt t="52689" x="6715125" y="5581650"/>
          <p14:tracePt t="52745" x="6715125" y="5572125"/>
          <p14:tracePt t="52767" x="6715125" y="5554663"/>
          <p14:tracePt t="52791" x="6715125" y="5545138"/>
          <p14:tracePt t="52792" x="6715125" y="5537200"/>
          <p14:tracePt t="52813" x="6715125" y="5518150"/>
          <p14:tracePt t="52827" x="6715125" y="5510213"/>
          <p14:tracePt t="52843" x="6732588" y="5500688"/>
          <p14:tracePt t="52869" x="6732588" y="5483225"/>
          <p14:tracePt t="52880" x="6742113" y="5473700"/>
          <p14:tracePt t="52894" x="6742113" y="5465763"/>
          <p14:tracePt t="52925" x="6751638" y="5465763"/>
          <p14:tracePt t="52927" x="6796088" y="5438775"/>
          <p14:tracePt t="52948" x="6813550" y="5419725"/>
          <p14:tracePt t="52961" x="6831013" y="5411788"/>
          <p14:tracePt t="52978" x="6875463" y="5411788"/>
          <p14:tracePt t="52995" x="6875463" y="5402263"/>
          <p14:tracePt t="53015" x="6875463" y="5394325"/>
          <p14:tracePt t="53028" x="6884988" y="5394325"/>
          <p14:tracePt t="53061" x="6894513" y="5394325"/>
          <p14:tracePt t="53082" x="6902450" y="5394325"/>
          <p14:tracePt t="53105" x="6911975" y="5394325"/>
          <p14:tracePt t="53127" x="6919913" y="5402263"/>
          <p14:tracePt t="53129" x="6919913" y="5419725"/>
          <p14:tracePt t="53150" x="6919913" y="5438775"/>
          <p14:tracePt t="53162" x="6929438" y="5465763"/>
          <p14:tracePt t="53179" x="6929438" y="5473700"/>
          <p14:tracePt t="53195" x="6929438" y="5483225"/>
          <p14:tracePt t="53212" x="6929438" y="5510213"/>
          <p14:tracePt t="53229" x="6919913" y="5545138"/>
          <p14:tracePt t="53246" x="6919913" y="5554663"/>
          <p14:tracePt t="53263" x="6911975" y="5554663"/>
          <p14:tracePt t="53286" x="6911975" y="5562600"/>
          <p14:tracePt t="53307" x="6911975" y="5572125"/>
          <p14:tracePt t="53312" x="6902450" y="5572125"/>
          <p14:tracePt t="53331" x="6902450" y="5581650"/>
          <p14:tracePt t="53354" x="6894513" y="5581650"/>
          <p14:tracePt t="53398" x="6884988" y="5581650"/>
          <p14:tracePt t="53420" x="6884988" y="5589588"/>
          <p14:tracePt t="53421" x="6875463" y="5589588"/>
          <p14:tracePt t="53600" x="6867525" y="5589588"/>
          <p14:tracePt t="53622" x="6858000" y="5589588"/>
          <p14:tracePt t="53624" x="6848475" y="5589588"/>
          <p14:tracePt t="53645" x="6840538" y="5589588"/>
          <p14:tracePt t="53648" x="6831013" y="5589588"/>
          <p14:tracePt t="53668" x="6831013" y="5581650"/>
          <p14:tracePt t="53690" x="6831013" y="5562600"/>
          <p14:tracePt t="53712" x="6831013" y="5554663"/>
          <p14:tracePt t="53715" x="6831013" y="5537200"/>
          <p14:tracePt t="53735" x="6831013" y="5518150"/>
          <p14:tracePt t="53748" x="6831013" y="5491163"/>
          <p14:tracePt t="53765" x="6848475" y="5465763"/>
          <p14:tracePt t="53782" x="6858000" y="5456238"/>
          <p14:tracePt t="53802" x="6867525" y="5438775"/>
          <p14:tracePt t="53815" x="6894513" y="5411788"/>
          <p14:tracePt t="53832" x="6919913" y="5402263"/>
          <p14:tracePt t="53849" x="6929438" y="5402263"/>
          <p14:tracePt t="53870" x="6938963" y="5402263"/>
          <p14:tracePt t="53892" x="6946900" y="5402263"/>
          <p14:tracePt t="53960" x="6956425" y="5402263"/>
          <p14:tracePt t="53961" x="6965950" y="5402263"/>
          <p14:tracePt t="53984" x="6973888" y="5402263"/>
          <p14:tracePt t="54006" x="6983413" y="5402263"/>
          <p14:tracePt t="54027" x="7000875" y="5419725"/>
          <p14:tracePt t="54029" x="7010400" y="5429250"/>
          <p14:tracePt t="54051" x="7018338" y="5438775"/>
          <p14:tracePt t="54072" x="7018338" y="5446713"/>
          <p14:tracePt t="54074" x="7018338" y="5473700"/>
          <p14:tracePt t="54095" x="7018338" y="5491163"/>
          <p14:tracePt t="54100" x="7018338" y="5500688"/>
          <p14:tracePt t="54118" x="7018338" y="5510213"/>
          <p14:tracePt t="54133" x="7018338" y="5537200"/>
          <p14:tracePt t="54150" x="7018338" y="5545138"/>
          <p14:tracePt t="54167" x="7018338" y="5554663"/>
          <p14:tracePt t="54185" x="7018338" y="5572125"/>
          <p14:tracePt t="54207" x="7018338" y="5581650"/>
          <p14:tracePt t="54217" x="7010400" y="5608638"/>
          <p14:tracePt t="54234" x="7000875" y="5608638"/>
          <p14:tracePt t="54252" x="6991350" y="5608638"/>
          <p14:tracePt t="54267" x="6983413" y="5616575"/>
          <p14:tracePt t="54284" x="6973888" y="5616575"/>
          <p14:tracePt t="54301" x="6965950" y="5616575"/>
          <p14:tracePt t="54500" x="6956425" y="5616575"/>
          <p14:tracePt t="54545" x="6946900" y="5608638"/>
          <p14:tracePt t="54567" x="6946900" y="5599113"/>
          <p14:tracePt t="54590" x="6946900" y="5589588"/>
          <p14:tracePt t="54612" x="6946900" y="5581650"/>
          <p14:tracePt t="54614" x="6946900" y="5572125"/>
          <p14:tracePt t="54637" x="6946900" y="5562600"/>
          <p14:tracePt t="54658" x="6946900" y="5554663"/>
          <p14:tracePt t="54680" x="6946900" y="5545138"/>
          <p14:tracePt t="54725" x="6946900" y="5527675"/>
          <p14:tracePt t="54726" x="6946900" y="5518150"/>
          <p14:tracePt t="54770" x="6946900" y="5510213"/>
          <p14:tracePt t="54772" x="6946900" y="5491163"/>
          <p14:tracePt t="54815" x="6946900" y="5483225"/>
          <p14:tracePt t="54816" x="6946900" y="5473700"/>
          <p14:tracePt t="54849" x="6946900" y="5465763"/>
          <p14:tracePt t="54850" x="6946900" y="5456238"/>
          <p14:tracePt t="54872" x="6946900" y="5438775"/>
          <p14:tracePt t="54927" x="6956425" y="5429250"/>
          <p14:tracePt t="54929" x="6965950" y="5429250"/>
          <p14:tracePt t="54950" x="6973888" y="5419725"/>
          <p14:tracePt t="54995" x="6983413" y="5419725"/>
          <p14:tracePt t="55040" x="6991350" y="5419725"/>
          <p14:tracePt t="55042" x="7000875" y="5419725"/>
          <p14:tracePt t="55085" x="7010400" y="5419725"/>
          <p14:tracePt t="55088" x="7018338" y="5419725"/>
          <p14:tracePt t="55107" x="7037388" y="5419725"/>
          <p14:tracePt t="55122" x="7045325" y="5419725"/>
          <p14:tracePt t="55139" x="7054850" y="5419725"/>
          <p14:tracePt t="55156" x="7062788" y="5419725"/>
          <p14:tracePt t="55175" x="7072313" y="5429250"/>
          <p14:tracePt t="55197" x="7089775" y="5429250"/>
          <p14:tracePt t="55206" x="7099300" y="5456238"/>
          <p14:tracePt t="55222" x="7108825" y="5465763"/>
          <p14:tracePt t="55243" x="7116763" y="5483225"/>
          <p14:tracePt t="55256" x="7116763" y="5510213"/>
          <p14:tracePt t="55273" x="7116763" y="5527675"/>
          <p14:tracePt t="55290" x="7116763" y="5537200"/>
          <p14:tracePt t="55310" x="7116763" y="5554663"/>
          <p14:tracePt t="55323" x="7116763" y="5562600"/>
          <p14:tracePt t="55355" x="7116763" y="5572125"/>
          <p14:tracePt t="55357" x="7116763" y="5581650"/>
          <p14:tracePt t="55400" x="7116763" y="5589588"/>
          <p14:tracePt t="55402" x="7116763" y="5599113"/>
          <p14:tracePt t="55424" x="7108825" y="5599113"/>
          <p14:tracePt t="55445" x="7099300" y="5599113"/>
          <p14:tracePt t="55446" x="7089775" y="5608638"/>
          <p14:tracePt t="55468" x="7089775" y="5616575"/>
          <p14:tracePt t="55491" x="7081838" y="5616575"/>
          <p14:tracePt t="55513" x="7072313" y="5616575"/>
          <p14:tracePt t="55546" x="7062788" y="5616575"/>
          <p14:tracePt t="55580" x="7062788" y="5626100"/>
          <p14:tracePt t="55602" x="7054850" y="5626100"/>
          <p14:tracePt t="55625" x="7045325" y="5626100"/>
          <p14:tracePt t="55647" x="7037388" y="5626100"/>
          <p14:tracePt t="55649" x="7027863" y="56261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/>
              <a:t>K</a:t>
            </a:r>
            <a:r>
              <a:rPr lang="id-ID" dirty="0" smtClean="0"/>
              <a:t>apasitif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2455" y="2367093"/>
            <a:ext cx="5050452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cap="none" dirty="0" smtClean="0"/>
              <a:t>Berfungsi untuk mendeteksi obyek besi/metal dan non metal. Jika sensor mendeteksi benda dalam jarak (nilai) normal sensing atau jangkauannya maka kondisi output sensor akan berubah nilainya.</a:t>
            </a:r>
            <a:endParaRPr lang="id-ID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66" y="4509017"/>
            <a:ext cx="1880385" cy="1868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6" y="2367093"/>
            <a:ext cx="1880385" cy="199528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6063"/>
      </p:ext>
    </p:extLst>
  </p:cSld>
  <p:clrMapOvr>
    <a:masterClrMapping/>
  </p:clrMapOvr>
  <p:transition advTm="54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0" x="7018338" y="5626100"/>
          <p14:tracePt t="4260" x="7010400" y="5626100"/>
          <p14:tracePt t="4994" x="7000875" y="5616575"/>
          <p14:tracePt t="5040" x="7000875" y="5608638"/>
          <p14:tracePt t="5164" x="7000875" y="5599113"/>
          <p14:tracePt t="5637" x="6991350" y="5599113"/>
          <p14:tracePt t="5681" x="6973888" y="5599113"/>
          <p14:tracePt t="5704" x="6965950" y="5599113"/>
          <p14:tracePt t="5715" x="6956425" y="5589588"/>
          <p14:tracePt t="5738" x="6956425" y="5581650"/>
          <p14:tracePt t="5739" x="6956425" y="5572125"/>
          <p14:tracePt t="6244" x="6938963" y="5562600"/>
          <p14:tracePt t="6604" x="6929438" y="5545138"/>
          <p14:tracePt t="6606" x="6919913" y="5545138"/>
          <p14:tracePt t="6627" x="6919913" y="5537200"/>
          <p14:tracePt t="6638" x="6911975" y="5537200"/>
          <p14:tracePt t="6661" x="6894513" y="5527675"/>
          <p14:tracePt t="6672" x="6867525" y="5510213"/>
          <p14:tracePt t="6689" x="6858000" y="5500688"/>
          <p14:tracePt t="6706" x="6840538" y="5491163"/>
          <p14:tracePt t="6722" x="6804025" y="5465763"/>
          <p14:tracePt t="6739" x="6786563" y="5446713"/>
          <p14:tracePt t="6756" x="6769100" y="5438775"/>
          <p14:tracePt t="6773" x="6732588" y="5411788"/>
          <p14:tracePt t="6790" x="6705600" y="5384800"/>
          <p14:tracePt t="6806" x="6572250" y="5313363"/>
          <p14:tracePt t="6823" x="6518275" y="5295900"/>
          <p14:tracePt t="6840" x="6367463" y="5214938"/>
          <p14:tracePt t="6857" x="6259513" y="5153025"/>
          <p14:tracePt t="6873" x="6099175" y="5037138"/>
          <p14:tracePt t="6892" x="6072188" y="5018088"/>
          <p14:tracePt t="6907" x="6018213" y="4991100"/>
          <p14:tracePt t="6923" x="6000750" y="4983163"/>
          <p14:tracePt t="6940" x="5938838" y="4929188"/>
          <p14:tracePt t="6957" x="5894388" y="4884738"/>
          <p14:tracePt t="6974" x="5795963" y="4803775"/>
          <p14:tracePt t="6991" x="5741988" y="4768850"/>
          <p14:tracePt t="7007" x="5688013" y="4705350"/>
          <p14:tracePt t="7024" x="5680075" y="4697413"/>
          <p14:tracePt t="7041" x="5643563" y="4670425"/>
          <p14:tracePt t="7058" x="5626100" y="4652963"/>
          <p14:tracePt t="7074" x="5599113" y="4625975"/>
          <p14:tracePt t="7091" x="5581650" y="4608513"/>
          <p14:tracePt t="7108" x="5527675" y="4572000"/>
          <p14:tracePt t="7125" x="5491163" y="4554538"/>
          <p14:tracePt t="7141" x="5429250" y="4510088"/>
          <p14:tracePt t="7158" x="5394325" y="4483100"/>
          <p14:tracePt t="7175" x="5322888" y="4438650"/>
          <p14:tracePt t="7192" x="5303838" y="4411663"/>
          <p14:tracePt t="7209" x="5286375" y="4394200"/>
          <p14:tracePt t="7225" x="5232400" y="4357688"/>
          <p14:tracePt t="7242" x="5205413" y="4340225"/>
          <p14:tracePt t="7259" x="5108575" y="4251325"/>
          <p14:tracePt t="7275" x="5027613" y="4179888"/>
          <p14:tracePt t="7292" x="4991100" y="4152900"/>
          <p14:tracePt t="7313" x="4965700" y="4133850"/>
          <p14:tracePt t="7325" x="4919663" y="4089400"/>
          <p14:tracePt t="7342" x="4894263" y="4071938"/>
          <p14:tracePt t="7360" x="4875213" y="4044950"/>
          <p14:tracePt t="7376" x="4786313" y="3956050"/>
          <p14:tracePt t="7393" x="4724400" y="3911600"/>
          <p14:tracePt t="7410" x="4705350" y="3884613"/>
          <p14:tracePt t="7426" x="4705350" y="3875088"/>
          <p14:tracePt t="7459" x="4697413" y="3857625"/>
          <p14:tracePt t="7461" x="4625975" y="3803650"/>
          <p14:tracePt t="7481" x="4608513" y="3776663"/>
          <p14:tracePt t="7493" x="4581525" y="3741738"/>
          <p14:tracePt t="7510" x="4518025" y="3679825"/>
          <p14:tracePt t="7527" x="4510088" y="3660775"/>
          <p14:tracePt t="7543" x="4491038" y="3616325"/>
          <p14:tracePt t="7560" x="4473575" y="3598863"/>
          <p14:tracePt t="7577" x="4446588" y="3571875"/>
          <p14:tracePt t="7594" x="4438650" y="3554413"/>
          <p14:tracePt t="7610" x="4438650" y="3527425"/>
          <p14:tracePt t="7627" x="4419600" y="3490913"/>
          <p14:tracePt t="7644" x="4419600" y="3482975"/>
          <p14:tracePt t="7661" x="4419600" y="3473450"/>
          <p14:tracePt t="7677" x="4419600" y="3455988"/>
          <p14:tracePt t="7695" x="4419600" y="3446463"/>
          <p14:tracePt t="7711" x="4419600" y="3438525"/>
          <p14:tracePt t="7728" x="4411663" y="3411538"/>
          <p14:tracePt t="7744" x="4411663" y="3384550"/>
          <p14:tracePt t="7762" x="4411663" y="3330575"/>
          <p14:tracePt t="7778" x="4411663" y="3303588"/>
          <p14:tracePt t="7795" x="4411663" y="3259138"/>
          <p14:tracePt t="7811" x="4411663" y="3232150"/>
          <p14:tracePt t="7828" x="4411663" y="3197225"/>
          <p14:tracePt t="7845" x="4411663" y="3179763"/>
          <p14:tracePt t="7862" x="4419600" y="3125788"/>
          <p14:tracePt t="7878" x="4429125" y="3098800"/>
          <p14:tracePt t="7895" x="4429125" y="3062288"/>
          <p14:tracePt t="7912" x="4429125" y="3044825"/>
          <p14:tracePt t="7929" x="4429125" y="3017838"/>
          <p14:tracePt t="7946" x="4429125" y="3000375"/>
          <p14:tracePt t="7962" x="4438650" y="2973388"/>
          <p14:tracePt t="7979" x="4438650" y="2955925"/>
          <p14:tracePt t="7996" x="4446588" y="2919413"/>
          <p14:tracePt t="8013" x="4446588" y="2911475"/>
          <p14:tracePt t="8029" x="4446588" y="2901950"/>
          <p14:tracePt t="8046" x="4446588" y="2884488"/>
          <p14:tracePt t="8066" x="4446588" y="2874963"/>
          <p14:tracePt t="8080" x="4446588" y="2840038"/>
          <p14:tracePt t="8096" x="4446588" y="2813050"/>
          <p14:tracePt t="8113" x="4446588" y="2803525"/>
          <p14:tracePt t="8134" x="4446588" y="2786063"/>
          <p14:tracePt t="8146" x="4446588" y="2776538"/>
          <p14:tracePt t="8164" x="4446588" y="2759075"/>
          <p14:tracePt t="8181" x="4446588" y="2751138"/>
          <p14:tracePt t="8201" x="4446588" y="2732088"/>
          <p14:tracePt t="8224" x="4446588" y="2724150"/>
          <p14:tracePt t="8230" x="4438650" y="2724150"/>
          <p14:tracePt t="8428" x="4456113" y="2724150"/>
          <p14:tracePt t="9349" x="4473575" y="2724150"/>
          <p14:tracePt t="9361" x="4510088" y="2724150"/>
          <p14:tracePt t="9372" x="4537075" y="2724150"/>
          <p14:tracePt t="9387" x="4572000" y="2724150"/>
          <p14:tracePt t="9404" x="4625975" y="2724150"/>
          <p14:tracePt t="9420" x="4643438" y="2724150"/>
          <p14:tracePt t="9437" x="4652963" y="2724150"/>
          <p14:tracePt t="9453" x="4660900" y="2724150"/>
          <p14:tracePt t="9470" x="4670425" y="2724150"/>
          <p14:tracePt t="9487" x="4679950" y="2724150"/>
          <p14:tracePt t="9504" x="4687888" y="2724150"/>
          <p14:tracePt t="9586" x="4697413" y="2724150"/>
          <p14:tracePt t="9675" x="4705350" y="2724150"/>
          <p14:tracePt t="9687" x="4714875" y="2724150"/>
          <p14:tracePt t="10760" x="4724400" y="2724150"/>
          <p14:tracePt t="10924" x="4732338" y="2724150"/>
          <p14:tracePt t="10935" x="4741863" y="2724150"/>
          <p14:tracePt t="11049" x="4741863" y="2732088"/>
          <p14:tracePt t="11116" x="4741863" y="2741613"/>
          <p14:tracePt t="11183" x="4741863" y="2751138"/>
          <p14:tracePt t="11185" x="4741863" y="2759075"/>
          <p14:tracePt t="11206" x="4741863" y="2768600"/>
          <p14:tracePt t="11229" x="4751388" y="2776538"/>
          <p14:tracePt t="11251" x="4751388" y="2786063"/>
          <p14:tracePt t="11273" x="4751388" y="2795588"/>
          <p14:tracePt t="11295" x="4759325" y="2795588"/>
          <p14:tracePt t="11297" x="4759325" y="2803525"/>
          <p14:tracePt t="11318" x="4759325" y="2813050"/>
          <p14:tracePt t="11330" x="4768850" y="2822575"/>
          <p14:tracePt t="11363" x="4768850" y="2830513"/>
          <p14:tracePt t="11364" x="4768850" y="2840038"/>
          <p14:tracePt t="11408" x="4776788" y="2840038"/>
          <p14:tracePt t="11430" x="4786313" y="2840038"/>
          <p14:tracePt t="11432" x="4786313" y="2847975"/>
          <p14:tracePt t="11498" x="4786313" y="2857500"/>
          <p14:tracePt t="11499" x="4795838" y="2857500"/>
          <p14:tracePt t="11612" x="4795838" y="2867025"/>
          <p14:tracePt t="15510" x="4795838" y="2874963"/>
          <p14:tracePt t="16391" x="4795838" y="2884488"/>
          <p14:tracePt t="16403" x="4795838" y="2894013"/>
          <p14:tracePt t="16414" x="4795838" y="2901950"/>
          <p14:tracePt t="16437" x="4795838" y="2911475"/>
          <p14:tracePt t="16448" x="4795838" y="2919413"/>
          <p14:tracePt t="16459" x="4786313" y="2928938"/>
          <p14:tracePt t="16473" x="4786313" y="2938463"/>
          <p14:tracePt t="16493" x="4776788" y="2955925"/>
          <p14:tracePt t="16515" x="4768850" y="2982913"/>
          <p14:tracePt t="16524" x="4741863" y="3009900"/>
          <p14:tracePt t="16540" x="4732338" y="3017838"/>
          <p14:tracePt t="16560" x="4724400" y="3027363"/>
          <p14:tracePt t="16574" x="4697413" y="3071813"/>
          <p14:tracePt t="16591" x="4670425" y="3116263"/>
          <p14:tracePt t="16607" x="4660900" y="3116263"/>
          <p14:tracePt t="16628" x="4660900" y="3125788"/>
          <p14:tracePt t="16641" x="4616450" y="3160713"/>
          <p14:tracePt t="16658" x="4608513" y="3187700"/>
          <p14:tracePt t="16675" x="4589463" y="3197225"/>
          <p14:tracePt t="16695" x="4572000" y="3205163"/>
          <p14:tracePt t="16708" x="4518025" y="3259138"/>
          <p14:tracePt t="16725" x="4438650" y="3330575"/>
          <p14:tracePt t="16742" x="4394200" y="3367088"/>
          <p14:tracePt t="16763" x="4348163" y="3402013"/>
          <p14:tracePt t="16775" x="4232275" y="3500438"/>
          <p14:tracePt t="16792" x="4143375" y="3544888"/>
          <p14:tracePt t="16808" x="4054475" y="3598863"/>
          <p14:tracePt t="16825" x="3946525" y="3670300"/>
          <p14:tracePt t="16842" x="3884613" y="3697288"/>
          <p14:tracePt t="16859" x="3875088" y="3697288"/>
          <p14:tracePt t="16875" x="3867150" y="3705225"/>
          <p14:tracePt t="16920" x="3867150" y="3714750"/>
          <p14:tracePt t="16921" x="3840163" y="3714750"/>
          <p14:tracePt t="16943" x="3813175" y="3724275"/>
          <p14:tracePt t="16944" x="3795713" y="3724275"/>
          <p14:tracePt t="16965" x="3786188" y="3724275"/>
          <p14:tracePt t="16976" x="3776663" y="3732213"/>
          <p14:tracePt t="16993" x="3768725" y="3741738"/>
          <p14:tracePt t="17010" x="3759200" y="3751263"/>
          <p14:tracePt t="17044" x="3759200" y="3759200"/>
          <p14:tracePt t="17045" x="3741738" y="3768725"/>
          <p14:tracePt t="17066" x="3732213" y="3776663"/>
          <p14:tracePt t="17078" x="3714750" y="3776663"/>
          <p14:tracePt t="17093" x="3705225" y="3786188"/>
          <p14:tracePt t="17110" x="3697288" y="3795713"/>
          <p14:tracePt t="17127" x="3652838" y="3822700"/>
          <p14:tracePt t="17143" x="3625850" y="3830638"/>
          <p14:tracePt t="17160" x="3616325" y="3830638"/>
          <p14:tracePt t="17190" x="3616325" y="3840163"/>
          <p14:tracePt t="21260" x="3633788" y="3840163"/>
          <p14:tracePt t="21916" x="3670300" y="3840163"/>
          <p14:tracePt t="21938" x="3714750" y="3822700"/>
          <p14:tracePt t="21939" x="3741738" y="3813175"/>
          <p14:tracePt t="21960" x="3768725" y="3803650"/>
          <p14:tracePt t="21969" x="3795713" y="3795713"/>
          <p14:tracePt t="21986" x="3830638" y="3786188"/>
          <p14:tracePt t="22005" x="3867150" y="3776663"/>
          <p14:tracePt t="22019" x="3929063" y="3776663"/>
          <p14:tracePt t="22036" x="3983038" y="3759200"/>
          <p14:tracePt t="22052" x="3990975" y="3759200"/>
          <p14:tracePt t="22073" x="4010025" y="3751263"/>
          <p14:tracePt t="22086" x="4044950" y="3751263"/>
          <p14:tracePt t="22103" x="4081463" y="3741738"/>
          <p14:tracePt t="22120" x="4108450" y="3741738"/>
          <p14:tracePt t="22140" x="4125913" y="3741738"/>
          <p14:tracePt t="22153" x="4143375" y="3741738"/>
          <p14:tracePt t="22170" x="4160838" y="3741738"/>
          <p14:tracePt t="22187" x="4179888" y="3732213"/>
          <p14:tracePt t="22208" x="4214813" y="3724275"/>
          <p14:tracePt t="22220" x="4268788" y="3714750"/>
          <p14:tracePt t="22237" x="4276725" y="3714750"/>
          <p14:tracePt t="22237" x="4295775" y="3714750"/>
          <p14:tracePt t="22255" x="4303713" y="3714750"/>
          <p14:tracePt t="22276" x="4313238" y="3714750"/>
          <p14:tracePt t="22299" x="4322763" y="3714750"/>
          <p14:tracePt t="22344" x="4330700" y="3714750"/>
          <p14:tracePt t="22365" x="4348163" y="3714750"/>
          <p14:tracePt t="22367" x="4357688" y="3714750"/>
          <p14:tracePt t="22389" x="4367213" y="3724275"/>
          <p14:tracePt t="22456" x="4367213" y="3741738"/>
          <p14:tracePt t="22478" x="4367213" y="3768725"/>
          <p14:tracePt t="22481" x="4375150" y="3795713"/>
          <p14:tracePt t="22500" x="4384675" y="3822700"/>
          <p14:tracePt t="22505" x="4384675" y="3830638"/>
          <p14:tracePt t="22523" x="4384675" y="3848100"/>
          <p14:tracePt t="22538" x="4394200" y="3857625"/>
          <p14:tracePt t="22569" x="4394200" y="3867150"/>
          <p14:tracePt t="22590" x="4402138" y="3875088"/>
          <p14:tracePt t="22612" x="4419600" y="3894138"/>
          <p14:tracePt t="22613" x="4446588" y="3911600"/>
          <p14:tracePt t="22634" x="4473575" y="3938588"/>
          <p14:tracePt t="22639" x="4545013" y="3956050"/>
          <p14:tracePt t="22657" x="4608513" y="3973513"/>
          <p14:tracePt t="22673" x="4732338" y="4010025"/>
          <p14:tracePt t="22689" x="4822825" y="4044950"/>
          <p14:tracePt t="22705" x="4919663" y="4054475"/>
          <p14:tracePt t="22725" x="5010150" y="4062413"/>
          <p14:tracePt t="22739" x="5099050" y="4071938"/>
          <p14:tracePt t="22755" x="5276850" y="4089400"/>
          <p14:tracePt t="22772" x="5357813" y="4098925"/>
          <p14:tracePt t="22789" x="5581650" y="4098925"/>
          <p14:tracePt t="22805" x="5688013" y="4098925"/>
          <p14:tracePt t="22822" x="5884863" y="4071938"/>
          <p14:tracePt t="22839" x="5973763" y="4054475"/>
          <p14:tracePt t="22856" x="6188075" y="4027488"/>
          <p14:tracePt t="22873" x="6276975" y="4010025"/>
          <p14:tracePt t="22889" x="6456363" y="3983038"/>
          <p14:tracePt t="22907" x="6537325" y="3973513"/>
          <p14:tracePt t="22923" x="6688138" y="3956050"/>
          <p14:tracePt t="22940" x="6732588" y="3946525"/>
          <p14:tracePt t="22956" x="6823075" y="3929063"/>
          <p14:tracePt t="22974" x="6875463" y="3919538"/>
          <p14:tracePt t="22990" x="6973888" y="3919538"/>
          <p14:tracePt t="23007" x="7000875" y="3911600"/>
          <p14:tracePt t="23023" x="7054850" y="3902075"/>
          <p14:tracePt t="23040" x="7081838" y="3894138"/>
          <p14:tracePt t="23057" x="7134225" y="3884613"/>
          <p14:tracePt t="23073" x="7188200" y="3875088"/>
          <p14:tracePt t="23090" x="7286625" y="3857625"/>
          <p14:tracePt t="23107" x="7348538" y="3848100"/>
          <p14:tracePt t="23124" x="7367588" y="3848100"/>
          <p14:tracePt t="23141" x="7385050" y="3848100"/>
          <p14:tracePt t="23157" x="7385050" y="3840163"/>
          <p14:tracePt t="23185" x="7385050" y="3830638"/>
          <p14:tracePt t="23197" x="7394575" y="3830638"/>
          <p14:tracePt t="23208" x="7402513" y="3830638"/>
          <p14:tracePt t="23224" x="7439025" y="3830638"/>
          <p14:tracePt t="23242" x="7510463" y="3840163"/>
          <p14:tracePt t="23258" x="7562850" y="3857625"/>
          <p14:tracePt t="23275" x="7616825" y="3875088"/>
          <p14:tracePt t="23291" x="7643813" y="3884613"/>
          <p14:tracePt t="23308" x="7670800" y="3902075"/>
          <p14:tracePt t="23325" x="7688263" y="3911600"/>
          <p14:tracePt t="23342" x="7715250" y="3938588"/>
          <p14:tracePt t="23359" x="7751763" y="3965575"/>
          <p14:tracePt t="23375" x="7823200" y="4000500"/>
          <p14:tracePt t="23392" x="7858125" y="4017963"/>
          <p14:tracePt t="23409" x="7912100" y="4044950"/>
          <p14:tracePt t="23426" x="7939088" y="4054475"/>
          <p14:tracePt t="23442" x="7974013" y="4062413"/>
          <p14:tracePt t="23459" x="7983538" y="4062413"/>
          <p14:tracePt t="23489" x="8001000" y="4062413"/>
          <p14:tracePt t="23500" x="8018463" y="4062413"/>
          <p14:tracePt t="23512" x="8037513" y="4062413"/>
          <p14:tracePt t="23526" x="8054975" y="4062413"/>
          <p14:tracePt t="23543" x="8099425" y="4054475"/>
          <p14:tracePt t="23559" x="8116888" y="4054475"/>
          <p14:tracePt t="23576" x="8161338" y="4037013"/>
          <p14:tracePt t="23593" x="8180388" y="4027488"/>
          <p14:tracePt t="23610" x="8224838" y="3990975"/>
          <p14:tracePt t="23626" x="8259763" y="3956050"/>
          <p14:tracePt t="23643" x="8340725" y="3884613"/>
          <p14:tracePt t="23660" x="8375650" y="3848100"/>
          <p14:tracePt t="23677" x="8447088" y="3741738"/>
          <p14:tracePt t="23693" x="8483600" y="3697288"/>
          <p14:tracePt t="23710" x="8537575" y="3625850"/>
          <p14:tracePt t="23727" x="8545513" y="3598863"/>
          <p14:tracePt t="23744" x="8572500" y="3554413"/>
          <p14:tracePt t="23761" x="8582025" y="3527425"/>
          <p14:tracePt t="23777" x="8609013" y="3446463"/>
          <p14:tracePt t="23794" x="8626475" y="3394075"/>
          <p14:tracePt t="23811" x="8643938" y="3313113"/>
          <p14:tracePt t="23827" x="8643938" y="3295650"/>
          <p14:tracePt t="23844" x="8661400" y="3232150"/>
          <p14:tracePt t="23861" x="8670925" y="3197225"/>
          <p14:tracePt t="23878" x="8670925" y="3116263"/>
          <p14:tracePt t="23895" x="8670925" y="3098800"/>
          <p14:tracePt t="23911" x="8670925" y="3054350"/>
          <p14:tracePt t="23928" x="8670925" y="3027363"/>
          <p14:tracePt t="23945" x="8670925" y="2973388"/>
          <p14:tracePt t="23962" x="8670925" y="2946400"/>
          <p14:tracePt t="23978" x="8670925" y="2919413"/>
          <p14:tracePt t="23995" x="8670925" y="2857500"/>
          <p14:tracePt t="24012" x="8670925" y="2830513"/>
          <p14:tracePt t="24029" x="8661400" y="2776538"/>
          <p14:tracePt t="24045" x="8661400" y="2751138"/>
          <p14:tracePt t="24062" x="8653463" y="2724150"/>
          <p14:tracePt t="24079" x="8643938" y="2714625"/>
          <p14:tracePt t="24095" x="8626475" y="2679700"/>
          <p14:tracePt t="24112" x="8609013" y="2660650"/>
          <p14:tracePt t="24129" x="8562975" y="2581275"/>
          <p14:tracePt t="24146" x="8537575" y="2544763"/>
          <p14:tracePt t="24163" x="8501063" y="2490788"/>
          <p14:tracePt t="24179" x="8483600" y="2473325"/>
          <p14:tracePt t="24196" x="8466138" y="2446338"/>
          <p14:tracePt t="24213" x="8447088" y="2438400"/>
          <p14:tracePt t="24229" x="8402638" y="2419350"/>
          <p14:tracePt t="24246" x="8375650" y="2401888"/>
          <p14:tracePt t="24263" x="8296275" y="2357438"/>
          <p14:tracePt t="24280" x="8251825" y="2339975"/>
          <p14:tracePt t="24297" x="8180388" y="2312988"/>
          <p14:tracePt t="24313" x="8153400" y="2303463"/>
          <p14:tracePt t="24330" x="8099425" y="2295525"/>
          <p14:tracePt t="24347" x="8072438" y="2286000"/>
          <p14:tracePt t="24364" x="8037513" y="2276475"/>
          <p14:tracePt t="24380" x="8018463" y="2276475"/>
          <p14:tracePt t="24397" x="7920038" y="2259013"/>
          <p14:tracePt t="24414" x="7875588" y="2241550"/>
          <p14:tracePt t="24431" x="7831138" y="2232025"/>
          <p14:tracePt t="24447" x="7777163" y="2232025"/>
          <p14:tracePt t="24464" x="7742238" y="2214563"/>
          <p14:tracePt t="24481" x="7705725" y="2214563"/>
          <p14:tracePt t="24502" x="7670800" y="2214563"/>
          <p14:tracePt t="24514" x="7589838" y="2214563"/>
          <p14:tracePt t="24531" x="7562850" y="2205038"/>
          <p14:tracePt t="24548" x="7510463" y="2205038"/>
          <p14:tracePt t="24565" x="7483475" y="2205038"/>
          <p14:tracePt t="24581" x="7402513" y="2205038"/>
          <p14:tracePt t="24599" x="7367588" y="2205038"/>
          <p14:tracePt t="24616" x="7331075" y="2205038"/>
          <p14:tracePt t="24636" x="7296150" y="2205038"/>
          <p14:tracePt t="24648" x="7232650" y="2205038"/>
          <p14:tracePt t="24665" x="7215188" y="2205038"/>
          <p14:tracePt t="24682" x="7197725" y="2205038"/>
          <p14:tracePt t="24699" x="7161213" y="2205038"/>
          <p14:tracePt t="24716" x="7099300" y="2205038"/>
          <p14:tracePt t="24732" x="7072313" y="2214563"/>
          <p14:tracePt t="24749" x="7045325" y="2224088"/>
          <p14:tracePt t="24766" x="6965950" y="2251075"/>
          <p14:tracePt t="24782" x="6919913" y="2251075"/>
          <p14:tracePt t="24799" x="6919913" y="2259013"/>
          <p14:tracePt t="24817" x="6911975" y="2268538"/>
          <p14:tracePt t="24833" x="6875463" y="2276475"/>
          <p14:tracePt t="24850" x="6840538" y="2286000"/>
          <p14:tracePt t="24866" x="6823075" y="2303463"/>
          <p14:tracePt t="24884" x="6813550" y="2312988"/>
          <p14:tracePt t="24900" x="6769100" y="2330450"/>
          <p14:tracePt t="24917" x="6742113" y="2339975"/>
          <p14:tracePt t="24933" x="6742113" y="2347913"/>
          <p14:tracePt t="24952" x="6732588" y="2347913"/>
          <p14:tracePt t="24967" x="6705600" y="2374900"/>
          <p14:tracePt t="24984" x="6680200" y="2419350"/>
          <p14:tracePt t="25001" x="6680200" y="2446338"/>
          <p14:tracePt t="25019" x="6670675" y="2473325"/>
          <p14:tracePt t="25034" x="6670675" y="2500313"/>
          <p14:tracePt t="25050" x="6643688" y="2527300"/>
          <p14:tracePt t="25067" x="6616700" y="2554288"/>
          <p14:tracePt t="25087" x="6599238" y="2589213"/>
          <p14:tracePt t="25101" x="6572250" y="2625725"/>
          <p14:tracePt t="25118" x="6554788" y="2652713"/>
          <p14:tracePt t="25134" x="6554788" y="2660650"/>
          <p14:tracePt t="25154" x="6545263" y="2679700"/>
          <p14:tracePt t="25168" x="6527800" y="2714625"/>
          <p14:tracePt t="25185" x="6518275" y="2741613"/>
          <p14:tracePt t="25201" x="6518275" y="2751138"/>
          <p14:tracePt t="25222" x="6510338" y="2786063"/>
          <p14:tracePt t="25235" x="6500813" y="2803525"/>
          <p14:tracePt t="25251" x="6500813" y="2847975"/>
          <p14:tracePt t="25268" x="6500813" y="2874963"/>
          <p14:tracePt t="25289" x="6500813" y="2901950"/>
          <p14:tracePt t="25302" x="6500813" y="2973388"/>
          <p14:tracePt t="25319" x="6500813" y="3044825"/>
          <p14:tracePt t="25336" x="6500813" y="3098800"/>
          <p14:tracePt t="25356" x="6500813" y="3152775"/>
          <p14:tracePt t="25369" x="6500813" y="3187700"/>
          <p14:tracePt t="25386" x="6500813" y="3214688"/>
          <p14:tracePt t="25402" x="6500813" y="3241675"/>
          <p14:tracePt t="25419" x="6500813" y="3295650"/>
          <p14:tracePt t="25436" x="6500813" y="3348038"/>
          <p14:tracePt t="25453" x="6500813" y="3375025"/>
          <p14:tracePt t="25469" x="6510338" y="3394075"/>
          <p14:tracePt t="25486" x="6510338" y="3429000"/>
          <p14:tracePt t="25503" x="6510338" y="3455988"/>
          <p14:tracePt t="25520" x="6518275" y="3473450"/>
          <p14:tracePt t="25537" x="6518275" y="3490913"/>
          <p14:tracePt t="25553" x="6518275" y="3544888"/>
          <p14:tracePt t="25570" x="6554788" y="3625850"/>
          <p14:tracePt t="25587" x="6562725" y="3679825"/>
          <p14:tracePt t="25604" x="6572250" y="3732213"/>
          <p14:tracePt t="25620" x="6581775" y="3759200"/>
          <p14:tracePt t="25638" x="6581775" y="3795713"/>
          <p14:tracePt t="25654" x="6589713" y="3813175"/>
          <p14:tracePt t="25672" x="6599238" y="3840163"/>
          <p14:tracePt t="25687" x="6599238" y="3857625"/>
          <p14:tracePt t="25704" x="6608763" y="3902075"/>
          <p14:tracePt t="25721" x="6616700" y="3902075"/>
          <p14:tracePt t="25739" x="6616700" y="3911600"/>
          <p14:tracePt t="25754" x="6634163" y="3938588"/>
          <p14:tracePt t="25771" x="6643688" y="3956050"/>
          <p14:tracePt t="25788" x="6653213" y="3965575"/>
          <p14:tracePt t="25807" x="6661150" y="3983038"/>
          <p14:tracePt t="25829" x="6670675" y="3990975"/>
          <p14:tracePt t="25838" x="6697663" y="4010025"/>
          <p14:tracePt t="25855" x="6705600" y="4017963"/>
          <p14:tracePt t="25875" x="6715125" y="4017963"/>
          <p14:tracePt t="25897" x="6724650" y="4027488"/>
          <p14:tracePt t="25905" x="6751638" y="4054475"/>
          <p14:tracePt t="25922" x="6769100" y="4062413"/>
          <p14:tracePt t="25942" x="6777038" y="4062413"/>
          <p14:tracePt t="25955" x="6804025" y="4062413"/>
          <p14:tracePt t="25972" x="6813550" y="4081463"/>
          <p14:tracePt t="25989" x="6823075" y="4081463"/>
          <p14:tracePt t="26031" x="6840538" y="4089400"/>
          <p14:tracePt t="26033" x="6848475" y="4098925"/>
          <p14:tracePt t="26054" x="6858000" y="4098925"/>
          <p14:tracePt t="26056" x="6875463" y="4108450"/>
          <p14:tracePt t="26077" x="6884988" y="4116388"/>
          <p14:tracePt t="26089" x="6938963" y="4125913"/>
          <p14:tracePt t="26106" x="6983413" y="4143375"/>
          <p14:tracePt t="26123" x="6991350" y="4143375"/>
          <p14:tracePt t="26144" x="7010400" y="4152900"/>
          <p14:tracePt t="26156" x="7045325" y="4152900"/>
          <p14:tracePt t="26173" x="7054850" y="4152900"/>
          <p14:tracePt t="26190" x="7072313" y="4152900"/>
          <p14:tracePt t="26206" x="7143750" y="4152900"/>
          <p14:tracePt t="26223" x="7242175" y="4152900"/>
          <p14:tracePt t="26240" x="7277100" y="4152900"/>
          <p14:tracePt t="26257" x="7323138" y="4152900"/>
          <p14:tracePt t="26273" x="7340600" y="4152900"/>
          <p14:tracePt t="26290" x="7385050" y="4152900"/>
          <p14:tracePt t="26307" x="7402513" y="4152900"/>
          <p14:tracePt t="26324" x="7419975" y="4133850"/>
          <p14:tracePt t="26341" x="7500938" y="4108450"/>
          <p14:tracePt t="26357" x="7545388" y="4081463"/>
          <p14:tracePt t="26374" x="7608888" y="4037013"/>
          <p14:tracePt t="26391" x="7653338" y="4010025"/>
          <p14:tracePt t="26408" x="7670800" y="4000500"/>
          <p14:tracePt t="26424" x="7705725" y="3973513"/>
          <p14:tracePt t="26441" x="7751763" y="3938588"/>
          <p14:tracePt t="26459" x="7796213" y="3902075"/>
          <p14:tracePt t="26475" x="7848600" y="3875088"/>
          <p14:tracePt t="26495" x="7902575" y="3848100"/>
          <p14:tracePt t="26508" x="7991475" y="3803650"/>
          <p14:tracePt t="26526" x="8001000" y="3795713"/>
          <p14:tracePt t="26542" x="8010525" y="3795713"/>
          <p14:tracePt t="26558" x="8018463" y="3786188"/>
          <p14:tracePt t="26575" x="8027988" y="3776663"/>
          <p14:tracePt t="26592" x="8037513" y="3776663"/>
          <p14:tracePt t="27759" x="8037513" y="3786188"/>
          <p14:tracePt t="27933" x="8037513" y="3795713"/>
          <p14:tracePt t="27956" x="8037513" y="3813175"/>
          <p14:tracePt t="27978" x="8037513" y="3822700"/>
          <p14:tracePt t="27989" x="8037513" y="3830638"/>
          <p14:tracePt t="28000" x="8037513" y="3848100"/>
          <p14:tracePt t="28012" x="8037513" y="3857625"/>
          <p14:tracePt t="28057" x="8045450" y="3857625"/>
          <p14:tracePt t="28113" x="8054975" y="3857625"/>
          <p14:tracePt t="28225" x="8072438" y="3857625"/>
          <p14:tracePt t="28248" x="8081963" y="3857625"/>
          <p14:tracePt t="28260" x="8089900" y="3857625"/>
          <p14:tracePt t="28282" x="8099425" y="3857625"/>
          <p14:tracePt t="28293" x="8108950" y="3857625"/>
          <p14:tracePt t="28338" x="8116888" y="3848100"/>
          <p14:tracePt t="28361" x="8126413" y="3840163"/>
          <p14:tracePt t="28372" x="8134350" y="3840163"/>
          <p14:tracePt t="28394" x="8134350" y="3830638"/>
          <p14:tracePt t="28417" x="8134350" y="3822700"/>
          <p14:tracePt t="28844" x="8143875" y="3813175"/>
          <p14:tracePt t="28856" x="8143875" y="3803650"/>
          <p14:tracePt t="28867" x="8143875" y="3795713"/>
          <p14:tracePt t="28878" x="8143875" y="3786188"/>
          <p14:tracePt t="28901" x="8143875" y="3776663"/>
          <p14:tracePt t="28946" x="8153400" y="3768725"/>
          <p14:tracePt t="28957" x="8153400" y="3751263"/>
          <p14:tracePt t="28968" x="8153400" y="3741738"/>
          <p14:tracePt t="28979" x="8153400" y="3732213"/>
          <p14:tracePt t="28991" x="8153400" y="3724275"/>
          <p14:tracePt t="29004" x="8153400" y="3714750"/>
          <p14:tracePt t="29024" x="8153400" y="3705225"/>
          <p14:tracePt t="29038" x="8153400" y="3697288"/>
          <p14:tracePt t="29080" x="8153400" y="3705225"/>
          <p14:tracePt t="29362" x="8153400" y="3714750"/>
          <p14:tracePt t="29373" x="8153400" y="3724275"/>
          <p14:tracePt t="29396" x="8153400" y="3732213"/>
          <p14:tracePt t="29397" x="8153400" y="3741738"/>
          <p14:tracePt t="29440" x="8153400" y="3751263"/>
          <p14:tracePt t="29530" x="8153400" y="3759200"/>
          <p14:tracePt t="29532" x="8153400" y="3751263"/>
          <p14:tracePt t="29824" x="8161338" y="3751263"/>
          <p14:tracePt t="30025" x="8170863" y="3741738"/>
          <p14:tracePt t="30027" x="8170863" y="3732213"/>
          <p14:tracePt t="30049" x="8180388" y="3732213"/>
          <p14:tracePt t="30094" x="8180388" y="3724275"/>
          <p14:tracePt t="30115" x="8188325" y="3724275"/>
          <p14:tracePt t="30161" x="8197850" y="3714750"/>
          <p14:tracePt t="30250" x="8215313" y="3714750"/>
          <p14:tracePt t="30252" x="8224838" y="3714750"/>
          <p14:tracePt t="30297" x="8232775" y="3714750"/>
          <p14:tracePt t="30319" x="8242300" y="3705225"/>
          <p14:tracePt t="30340" x="8259763" y="3697288"/>
          <p14:tracePt t="30342" x="8269288" y="3687763"/>
          <p14:tracePt t="30364" x="8269288" y="3679825"/>
          <p14:tracePt t="30408" x="8277225" y="3660775"/>
          <p14:tracePt t="30410" x="8277225" y="3652838"/>
          <p14:tracePt t="30476" x="8277225" y="3643313"/>
          <p14:tracePt t="30498" x="8277225" y="3633788"/>
          <p14:tracePt t="30499" x="8277225" y="3625850"/>
          <p14:tracePt t="30520" x="8277225" y="3616325"/>
          <p14:tracePt t="30529" x="8277225" y="3608388"/>
          <p14:tracePt t="30546" x="8277225" y="3598863"/>
          <p14:tracePt t="30567" x="8277225" y="3589338"/>
          <p14:tracePt t="30589" x="8277225" y="3581400"/>
          <p14:tracePt t="30610" x="8269288" y="3581400"/>
          <p14:tracePt t="30700" x="8251825" y="3581400"/>
          <p14:tracePt t="30858" x="8242300" y="3598863"/>
          <p14:tracePt t="30860" x="8232775" y="3616325"/>
          <p14:tracePt t="30880" x="8224838" y="3633788"/>
          <p14:tracePt t="30892" x="8215313" y="3679825"/>
          <p14:tracePt t="30903" x="8197850" y="3732213"/>
          <p14:tracePt t="30915" x="8188325" y="3776663"/>
          <p14:tracePt t="30931" x="8180388" y="3813175"/>
          <p14:tracePt t="30959" x="8170863" y="3830638"/>
          <p14:tracePt t="30965" x="8161338" y="3848100"/>
          <p14:tracePt t="30982" x="8170863" y="3848100"/>
          <p14:tracePt t="31410" x="8180388" y="3848100"/>
          <p14:tracePt t="31433" x="8188325" y="3848100"/>
          <p14:tracePt t="31454" x="8205788" y="3840163"/>
          <p14:tracePt t="31456" x="8215313" y="3830638"/>
          <p14:tracePt t="31477" x="8224838" y="3822700"/>
          <p14:tracePt t="31484" x="8269288" y="3786188"/>
          <p14:tracePt t="31501" x="8313738" y="3741738"/>
          <p14:tracePt t="31522" x="8358188" y="3697288"/>
          <p14:tracePt t="31534" x="8439150" y="3562350"/>
          <p14:tracePt t="31551" x="8491538" y="3455988"/>
          <p14:tracePt t="31568" x="8501063" y="3411538"/>
          <p14:tracePt t="31589" x="8501063" y="3375025"/>
          <p14:tracePt t="31602" x="8518525" y="3330575"/>
          <p14:tracePt t="31618" x="8518525" y="3322638"/>
          <p14:tracePt t="31635" x="8518525" y="3313113"/>
          <p14:tracePt t="31652" x="8518525" y="3268663"/>
          <p14:tracePt t="31669" x="8518525" y="3232150"/>
          <p14:tracePt t="31685" x="8518525" y="3214688"/>
          <p14:tracePt t="31702" x="8510588" y="3187700"/>
          <p14:tracePt t="31719" x="8501063" y="3152775"/>
          <p14:tracePt t="31736" x="8483600" y="3071813"/>
          <p14:tracePt t="31752" x="8483600" y="3054350"/>
          <p14:tracePt t="31769" x="8483600" y="3036888"/>
          <p14:tracePt t="31786" x="8474075" y="3009900"/>
          <p14:tracePt t="31803" x="8466138" y="3000375"/>
          <p14:tracePt t="31819" x="8456613" y="3000375"/>
          <p14:tracePt t="31837" x="8447088" y="2990850"/>
          <p14:tracePt t="31853" x="8439150" y="2973388"/>
          <p14:tracePt t="31870" x="8412163" y="2965450"/>
          <p14:tracePt t="31887" x="8402638" y="2965450"/>
          <p14:tracePt t="31904" x="8394700" y="2965450"/>
          <p14:tracePt t="31920" x="8385175" y="2965450"/>
          <p14:tracePt t="31949" x="8385175" y="2973388"/>
          <p14:tracePt t="32085" x="8402638" y="2990850"/>
          <p14:tracePt t="32107" x="8429625" y="3000375"/>
          <p14:tracePt t="32108" x="8429625" y="3036888"/>
          <p14:tracePt t="32129" x="8439150" y="3062288"/>
          <p14:tracePt t="32137" x="8447088" y="3089275"/>
          <p14:tracePt t="32154" x="8447088" y="3108325"/>
          <p14:tracePt t="32174" x="8447088" y="3125788"/>
          <p14:tracePt t="32188" x="8447088" y="3152775"/>
          <p14:tracePt t="32205" x="8466138" y="3205163"/>
          <p14:tracePt t="32222" x="8474075" y="3214688"/>
          <p14:tracePt t="32241" x="8474075" y="3232150"/>
          <p14:tracePt t="32255" x="8474075" y="3286125"/>
          <p14:tracePt t="32272" x="8474075" y="3295650"/>
          <p14:tracePt t="32288" x="8474075" y="3303588"/>
          <p14:tracePt t="32309" x="8474075" y="3322638"/>
          <p14:tracePt t="32322" x="8474075" y="3330575"/>
          <p14:tracePt t="32339" x="8474075" y="3348038"/>
          <p14:tracePt t="32355" x="8474075" y="3367088"/>
          <p14:tracePt t="32376" x="8474075" y="3394075"/>
          <p14:tracePt t="32389" x="8474075" y="3411538"/>
          <p14:tracePt t="32406" x="8474075" y="3429000"/>
          <p14:tracePt t="32422" x="8474075" y="3438525"/>
          <p14:tracePt t="32439" x="8474075" y="3446463"/>
          <p14:tracePt t="32456" x="8474075" y="3455988"/>
          <p14:tracePt t="32473" x="8474075" y="3465513"/>
          <p14:tracePt t="32511" x="8466138" y="3465513"/>
          <p14:tracePt t="32546" x="8466138" y="3482975"/>
          <p14:tracePt t="32568" x="8456613" y="3490913"/>
          <p14:tracePt t="32590" x="8447088" y="3490913"/>
          <p14:tracePt t="32602" x="8429625" y="3500438"/>
          <p14:tracePt t="32613" x="8429625" y="3509963"/>
          <p14:tracePt t="32624" x="8420100" y="3509963"/>
          <p14:tracePt t="32640" x="8412163" y="3509963"/>
          <p14:tracePt t="32658" x="8402638" y="3517900"/>
          <p14:tracePt t="32674" x="8394700" y="3517900"/>
          <p14:tracePt t="32692" x="8385175" y="3527425"/>
          <p14:tracePt t="32714" x="8375650" y="3536950"/>
          <p14:tracePt t="32725" x="8375650" y="3544888"/>
          <p14:tracePt t="32770" x="8367713" y="3544888"/>
          <p14:tracePt t="32793" x="8358188" y="3544888"/>
          <p14:tracePt t="32860" x="8348663" y="3544888"/>
          <p14:tracePt t="32883" x="8340725" y="3544888"/>
          <p14:tracePt t="33254" x="8331200" y="3544888"/>
          <p14:tracePt t="33276" x="8313738" y="3554413"/>
          <p14:tracePt t="33288" x="8304213" y="3554413"/>
          <p14:tracePt t="33355" x="8296275" y="3554413"/>
          <p14:tracePt t="33389" x="8286750" y="3554413"/>
          <p14:tracePt t="34509" x="8286750" y="3562350"/>
          <p14:tracePt t="34570" x="8286750" y="3571875"/>
          <p14:tracePt t="34638" x="8286750" y="3581400"/>
          <p14:tracePt t="34795" x="8286750" y="3589338"/>
          <p14:tracePt t="34797" x="8286750" y="3598863"/>
          <p14:tracePt t="34842" x="8277225" y="3608388"/>
          <p14:tracePt t="34863" x="8269288" y="3616325"/>
          <p14:tracePt t="34865" x="8259763" y="3616325"/>
          <p14:tracePt t="34886" x="8259763" y="3625850"/>
          <p14:tracePt t="34930" x="8259763" y="3633788"/>
          <p14:tracePt t="34932" x="8259763" y="3643313"/>
          <p14:tracePt t="34954" x="8251825" y="3643313"/>
          <p14:tracePt t="34977" x="8251825" y="3652838"/>
          <p14:tracePt t="34999" x="8251825" y="3660775"/>
          <p14:tracePt t="35020" x="8251825" y="3670300"/>
          <p14:tracePt t="35043" x="8251825" y="3687763"/>
          <p14:tracePt t="35044" x="8251825" y="3697288"/>
          <p14:tracePt t="35077" x="8251825" y="3705225"/>
          <p14:tracePt t="35078" x="8251825" y="3732213"/>
          <p14:tracePt t="35099" x="8251825" y="3751263"/>
          <p14:tracePt t="35103" x="8251825" y="3759200"/>
          <p14:tracePt t="35122" x="8251825" y="3786188"/>
          <p14:tracePt t="35138" x="8251825" y="3857625"/>
          <p14:tracePt t="35153" x="8242300" y="3946525"/>
          <p14:tracePt t="35170" x="8232775" y="3990975"/>
          <p14:tracePt t="35189" x="8215313" y="4054475"/>
          <p14:tracePt t="35204" x="8180388" y="4179888"/>
          <p14:tracePt t="35220" x="8143875" y="4295775"/>
          <p14:tracePt t="35237" x="8126413" y="4348163"/>
          <p14:tracePt t="35257" x="8089900" y="4438650"/>
          <p14:tracePt t="35271" x="8089900" y="4465638"/>
          <p14:tracePt t="35291" x="8081963" y="4491038"/>
          <p14:tracePt t="35304" x="8081963" y="4510088"/>
          <p14:tracePt t="35321" x="8072438" y="4537075"/>
          <p14:tracePt t="35338" x="8062913" y="4554538"/>
          <p14:tracePt t="35354" x="8062913" y="4581525"/>
          <p14:tracePt t="35371" x="8062913" y="4616450"/>
          <p14:tracePt t="35388" x="8062913" y="4679950"/>
          <p14:tracePt t="35405" x="8062913" y="4705350"/>
          <p14:tracePt t="35421" x="8072438" y="4751388"/>
          <p14:tracePt t="35438" x="8072438" y="4759325"/>
          <p14:tracePt t="35455" x="8089900" y="4795838"/>
          <p14:tracePt t="35472" x="8099425" y="4813300"/>
          <p14:tracePt t="35489" x="8108950" y="4813300"/>
          <p14:tracePt t="35505" x="8116888" y="4813300"/>
          <p14:tracePt t="35538" x="8126413" y="4813300"/>
          <p14:tracePt t="35549" x="8143875" y="4813300"/>
          <p14:tracePt t="35560" x="8153400" y="4813300"/>
          <p14:tracePt t="35572" x="8161338" y="4813300"/>
          <p14:tracePt t="35589" x="8188325" y="4813300"/>
          <p14:tracePt t="35606" x="8197850" y="4803775"/>
          <p14:tracePt t="35622" x="8242300" y="4803775"/>
          <p14:tracePt t="35639" x="8251825" y="4803775"/>
          <p14:tracePt t="35656" x="8277225" y="4786313"/>
          <p14:tracePt t="35673" x="8286750" y="4768850"/>
          <p14:tracePt t="35689" x="8296275" y="4768850"/>
          <p14:tracePt t="35707" x="8313738" y="4759325"/>
          <p14:tracePt t="35723" x="8323263" y="4741863"/>
          <p14:tracePt t="35740" x="8348663" y="4705350"/>
          <p14:tracePt t="35757" x="8358188" y="4687888"/>
          <p14:tracePt t="35773" x="8367713" y="4660900"/>
          <p14:tracePt t="35790" x="8367713" y="4643438"/>
          <p14:tracePt t="35807" x="8367713" y="4616450"/>
          <p14:tracePt t="35824" x="8367713" y="4598988"/>
          <p14:tracePt t="35840" x="8367713" y="4581525"/>
          <p14:tracePt t="35857" x="8367713" y="4554538"/>
          <p14:tracePt t="35874" x="8367713" y="4518025"/>
          <p14:tracePt t="35891" x="8358188" y="4491038"/>
          <p14:tracePt t="35909" x="8348663" y="4473575"/>
          <p14:tracePt t="35924" x="8323263" y="4446588"/>
          <p14:tracePt t="35941" x="8277225" y="4384675"/>
          <p14:tracePt t="35957" x="8251825" y="4375150"/>
          <p14:tracePt t="35977" x="8232775" y="4357688"/>
          <p14:tracePt t="35991" x="8170863" y="4313238"/>
          <p14:tracePt t="36008" x="8062913" y="4259263"/>
          <p14:tracePt t="36025" x="8001000" y="4251325"/>
          <p14:tracePt t="36044" x="7939088" y="4241800"/>
          <p14:tracePt t="36058" x="7831138" y="4205288"/>
          <p14:tracePt t="36075" x="7796213" y="4187825"/>
          <p14:tracePt t="36091" x="7769225" y="4187825"/>
          <p14:tracePt t="36112" x="7732713" y="4179888"/>
          <p14:tracePt t="36125" x="7634288" y="4160838"/>
          <p14:tracePt t="36142" x="7527925" y="4125913"/>
          <p14:tracePt t="36158" x="7491413" y="4116388"/>
          <p14:tracePt t="36180" x="7446963" y="4108450"/>
          <p14:tracePt t="36192" x="7394575" y="4108450"/>
          <p14:tracePt t="36209" x="7323138" y="4108450"/>
          <p14:tracePt t="36226" x="7232650" y="4108450"/>
          <p14:tracePt t="36247" x="7153275" y="4108450"/>
          <p14:tracePt t="36259" x="7089775" y="4108450"/>
          <p14:tracePt t="36276" x="6973888" y="4108450"/>
          <p14:tracePt t="36293" x="6919913" y="4116388"/>
          <p14:tracePt t="36309" x="6884988" y="4116388"/>
          <p14:tracePt t="36326" x="6858000" y="4125913"/>
          <p14:tracePt t="36343" x="6813550" y="4133850"/>
          <p14:tracePt t="36360" x="6786563" y="4133850"/>
          <p14:tracePt t="36376" x="6732588" y="4143375"/>
          <p14:tracePt t="36393" x="6680200" y="4160838"/>
          <p14:tracePt t="36410" x="6599238" y="4187825"/>
          <p14:tracePt t="36427" x="6572250" y="4197350"/>
          <p14:tracePt t="36443" x="6545263" y="4205288"/>
          <p14:tracePt t="36461" x="6537325" y="4214813"/>
          <p14:tracePt t="36477" x="6500813" y="4232275"/>
          <p14:tracePt t="36494" x="6483350" y="4251325"/>
          <p14:tracePt t="36510" x="6456363" y="4268788"/>
          <p14:tracePt t="36527" x="6429375" y="4313238"/>
          <p14:tracePt t="36544" x="6411913" y="4330700"/>
          <p14:tracePt t="36561" x="6384925" y="4375150"/>
          <p14:tracePt t="36577" x="6375400" y="4384675"/>
          <p14:tracePt t="36594" x="6357938" y="4438650"/>
          <p14:tracePt t="36611" x="6340475" y="4473575"/>
          <p14:tracePt t="36628" x="6323013" y="4537075"/>
          <p14:tracePt t="36645" x="6323013" y="4562475"/>
          <p14:tracePt t="36661" x="6303963" y="4643438"/>
          <p14:tracePt t="36679" x="6296025" y="4687888"/>
          <p14:tracePt t="36695" x="6296025" y="4813300"/>
          <p14:tracePt t="36712" x="6296025" y="4875213"/>
          <p14:tracePt t="36728" x="6286500" y="4973638"/>
          <p14:tracePt t="36745" x="6276975" y="5018088"/>
          <p14:tracePt t="36762" x="6276975" y="5116513"/>
          <p14:tracePt t="36779" x="6269038" y="5133975"/>
          <p14:tracePt t="36795" x="6269038" y="5180013"/>
          <p14:tracePt t="36812" x="6269038" y="5197475"/>
          <p14:tracePt t="36830" x="6269038" y="5232400"/>
          <p14:tracePt t="36847" x="6269038" y="5268913"/>
          <p14:tracePt t="36863" x="6269038" y="5340350"/>
          <p14:tracePt t="36880" x="6269038" y="5367338"/>
          <p14:tracePt t="36897" x="6269038" y="5438775"/>
          <p14:tracePt t="36914" x="6269038" y="5473700"/>
          <p14:tracePt t="36930" x="6269038" y="5562600"/>
          <p14:tracePt t="36947" x="6269038" y="5616575"/>
          <p14:tracePt t="36964" x="6269038" y="5688013"/>
          <p14:tracePt t="36981" x="6269038" y="5732463"/>
          <p14:tracePt t="36997" x="6276975" y="5786438"/>
          <p14:tracePt t="37014" x="6286500" y="5803900"/>
          <p14:tracePt t="37031" x="6296025" y="5848350"/>
          <p14:tracePt t="37048" x="6296025" y="5867400"/>
          <p14:tracePt t="37064" x="6303963" y="5902325"/>
          <p14:tracePt t="37081" x="6313488" y="5911850"/>
          <p14:tracePt t="37098" x="6323013" y="5956300"/>
          <p14:tracePt t="37114" x="6330950" y="5983288"/>
          <p14:tracePt t="37131" x="6348413" y="6037263"/>
          <p14:tracePt t="37148" x="6348413" y="6062663"/>
          <p14:tracePt t="37165" x="6367463" y="6089650"/>
          <p14:tracePt t="37182" x="6367463" y="6099175"/>
          <p14:tracePt t="37198" x="6375400" y="6099175"/>
          <p14:tracePt t="37215" x="6375400" y="6108700"/>
          <p14:tracePt t="37237" x="6375400" y="6126163"/>
          <p14:tracePt t="37249" x="6384925" y="6126163"/>
          <p14:tracePt t="37265" x="6394450" y="6134100"/>
          <p14:tracePt t="37282" x="6394450" y="6143625"/>
          <p14:tracePt t="37299" x="6402388" y="6153150"/>
          <p14:tracePt t="37316" x="6411913" y="6161088"/>
          <p14:tracePt t="37332" x="6419850" y="6161088"/>
          <p14:tracePt t="37361" x="6429375" y="6180138"/>
          <p14:tracePt t="37372" x="6446838" y="6197600"/>
          <p14:tracePt t="37384" x="6473825" y="6215063"/>
          <p14:tracePt t="37399" x="6510338" y="6242050"/>
          <p14:tracePt t="37416" x="6616700" y="6296025"/>
          <p14:tracePt t="37433" x="6670675" y="6323013"/>
          <p14:tracePt t="37450" x="6732588" y="6357938"/>
          <p14:tracePt t="37466" x="6751638" y="6367463"/>
          <p14:tracePt t="37483" x="6786563" y="6375400"/>
          <p14:tracePt t="37501" x="6804025" y="6394450"/>
          <p14:tracePt t="37517" x="6875463" y="6419850"/>
          <p14:tracePt t="37534" x="6929438" y="6438900"/>
          <p14:tracePt t="37550" x="7010400" y="6456363"/>
          <p14:tracePt t="37567" x="7037388" y="6456363"/>
          <p14:tracePt t="37584" x="7081838" y="6465888"/>
          <p14:tracePt t="37600" x="7108825" y="6465888"/>
          <p14:tracePt t="37617" x="7116763" y="6465888"/>
          <p14:tracePt t="37634" x="7134225" y="6465888"/>
          <p14:tracePt t="37651" x="7170738" y="6465888"/>
          <p14:tracePt t="37668" x="7188200" y="6465888"/>
          <p14:tracePt t="37685" x="7286625" y="6465888"/>
          <p14:tracePt t="37701" x="7358063" y="6473825"/>
          <p14:tracePt t="37718" x="7483475" y="6483350"/>
          <p14:tracePt t="37735" x="7537450" y="6483350"/>
          <p14:tracePt t="37751" x="7608888" y="6483350"/>
          <p14:tracePt t="37768" x="7661275" y="6483350"/>
          <p14:tracePt t="37785" x="7732713" y="6473825"/>
          <p14:tracePt t="37802" x="7751763" y="6465888"/>
          <p14:tracePt t="37819" x="7796213" y="6446838"/>
          <p14:tracePt t="37835" x="7823200" y="6446838"/>
          <p14:tracePt t="37852" x="7912100" y="6419850"/>
          <p14:tracePt t="37868" x="7974013" y="6402388"/>
          <p14:tracePt t="37885" x="8153400" y="6340475"/>
          <p14:tracePt t="37902" x="8205788" y="6323013"/>
          <p14:tracePt t="37919" x="8277225" y="6296025"/>
          <p14:tracePt t="37936" x="8304213" y="6276975"/>
          <p14:tracePt t="37952" x="8340725" y="6269038"/>
          <p14:tracePt t="37969" x="8358188" y="6251575"/>
          <p14:tracePt t="37986" x="8375650" y="6224588"/>
          <p14:tracePt t="38003" x="8375650" y="6215063"/>
          <p14:tracePt t="38019" x="8394700" y="6197600"/>
          <p14:tracePt t="38019" x="8402638" y="6188075"/>
          <p14:tracePt t="38036" x="8420100" y="6180138"/>
          <p14:tracePt t="38053" x="8429625" y="6161088"/>
          <p14:tracePt t="38070" x="8447088" y="6126163"/>
          <p14:tracePt t="38087" x="8456613" y="6089650"/>
          <p14:tracePt t="38104" x="8474075" y="6062663"/>
          <p14:tracePt t="38120" x="8474075" y="6054725"/>
          <p14:tracePt t="38136" x="8491538" y="5965825"/>
          <p14:tracePt t="38153" x="8510588" y="5875338"/>
          <p14:tracePt t="38170" x="8545513" y="5768975"/>
          <p14:tracePt t="38188" x="8555038" y="5732463"/>
          <p14:tracePt t="38204" x="8562975" y="5661025"/>
          <p14:tracePt t="38220" x="8562975" y="5634038"/>
          <p14:tracePt t="38237" x="8582025" y="5554663"/>
          <p14:tracePt t="38254" x="8582025" y="5518150"/>
          <p14:tracePt t="38270" x="8582025" y="5419725"/>
          <p14:tracePt t="38287" x="8582025" y="5357813"/>
          <p14:tracePt t="38304" x="8582025" y="5214938"/>
          <p14:tracePt t="38321" x="8582025" y="5170488"/>
          <p14:tracePt t="38338" x="8582025" y="5133975"/>
          <p14:tracePt t="38354" x="8582025" y="5037138"/>
          <p14:tracePt t="38371" x="8582025" y="4938713"/>
          <p14:tracePt t="38388" x="8582025" y="4902200"/>
          <p14:tracePt t="38408" x="8572500" y="4857750"/>
          <p14:tracePt t="38421" x="8562975" y="4795838"/>
          <p14:tracePt t="38438" x="8545513" y="4705350"/>
          <p14:tracePt t="38455" x="8537575" y="4679950"/>
          <p14:tracePt t="38472" x="8528050" y="4633913"/>
          <p14:tracePt t="38489" x="8518525" y="4625975"/>
          <p14:tracePt t="38505" x="8510588" y="4581525"/>
          <p14:tracePt t="38522" x="8501063" y="4554538"/>
          <p14:tracePt t="38539" x="8474075" y="4518025"/>
          <p14:tracePt t="38555" x="8447088" y="4465638"/>
          <p14:tracePt t="38576" x="8402638" y="4394200"/>
          <p14:tracePt t="38589" x="8394700" y="4367213"/>
          <p14:tracePt t="38610" x="8358188" y="4322763"/>
          <p14:tracePt t="38623" x="8296275" y="4224338"/>
          <p14:tracePt t="38640" x="8269288" y="4179888"/>
          <p14:tracePt t="38656" x="8242300" y="4133850"/>
          <p14:tracePt t="38673" x="8215313" y="4054475"/>
          <p14:tracePt t="38690" x="8188325" y="3990975"/>
          <p14:tracePt t="38706" x="8180388" y="3973513"/>
          <p14:tracePt t="38723" x="8170863" y="3956050"/>
          <p14:tracePt t="38740" x="8161338" y="3911600"/>
          <p14:tracePt t="38757" x="8153400" y="3884613"/>
          <p14:tracePt t="38773" x="8153400" y="3867150"/>
          <p14:tracePt t="38790" x="8153400" y="3857625"/>
          <p14:tracePt t="38807" x="8143875" y="3830638"/>
          <p14:tracePt t="38824" x="8134350" y="3795713"/>
          <p14:tracePt t="38840" x="8134350" y="3786188"/>
          <p14:tracePt t="38858" x="8134350" y="3776663"/>
          <p14:tracePt t="38874" x="8134350" y="3768725"/>
          <p14:tracePt t="38891" x="8134350" y="3759200"/>
          <p14:tracePt t="38907" x="8134350" y="3751263"/>
          <p14:tracePt t="38936" x="8134350" y="3741738"/>
          <p14:tracePt t="38941" x="8108950" y="3741738"/>
          <p14:tracePt t="39263" x="8081963" y="3741738"/>
          <p14:tracePt t="39265" x="8045450" y="3751263"/>
          <p14:tracePt t="39285" x="8001000" y="3759200"/>
          <p14:tracePt t="39293" x="7966075" y="3759200"/>
          <p14:tracePt t="39309" x="7920038" y="3759200"/>
          <p14:tracePt t="39330" x="7867650" y="3759200"/>
          <p14:tracePt t="39343" x="7759700" y="3776663"/>
          <p14:tracePt t="39360" x="7661275" y="3795713"/>
          <p14:tracePt t="39377" x="7589838" y="3813175"/>
          <p14:tracePt t="39397" x="7510463" y="3830638"/>
          <p14:tracePt t="39410" x="7331075" y="3894138"/>
          <p14:tracePt t="39427" x="7259638" y="3911600"/>
          <p14:tracePt t="39443" x="7180263" y="3929063"/>
          <p14:tracePt t="39460" x="7099300" y="3965575"/>
          <p14:tracePt t="39477" x="7037388" y="3990975"/>
          <p14:tracePt t="39494" x="7000875" y="4010025"/>
          <p14:tracePt t="39511" x="6956425" y="4027488"/>
          <p14:tracePt t="39527" x="6911975" y="4071938"/>
          <p14:tracePt t="39544" x="6884988" y="4081463"/>
          <p14:tracePt t="39561" x="6875463" y="4098925"/>
          <p14:tracePt t="39578" x="6867525" y="4108450"/>
          <p14:tracePt t="39594" x="6840538" y="4133850"/>
          <p14:tracePt t="39611" x="6823075" y="4160838"/>
          <p14:tracePt t="39628" x="6813550" y="4170363"/>
          <p14:tracePt t="39645" x="6796088" y="4187825"/>
          <p14:tracePt t="39661" x="6786563" y="4224338"/>
          <p14:tracePt t="39678" x="6769100" y="4251325"/>
          <p14:tracePt t="39695" x="6759575" y="4268788"/>
          <p14:tracePt t="39713" x="6742113" y="4286250"/>
          <p14:tracePt t="39728" x="6732588" y="4330700"/>
          <p14:tracePt t="39745" x="6715125" y="4357688"/>
          <p14:tracePt t="39762" x="6715125" y="4375150"/>
          <p14:tracePt t="39780" x="6715125" y="4394200"/>
          <p14:tracePt t="39795" x="6705600" y="4419600"/>
          <p14:tracePt t="39812" x="6705600" y="4429125"/>
          <p14:tracePt t="39829" x="6697663" y="4465638"/>
          <p14:tracePt t="39846" x="6697663" y="4483100"/>
          <p14:tracePt t="39862" x="6661150" y="4545013"/>
          <p14:tracePt t="39879" x="6653213" y="4598988"/>
          <p14:tracePt t="39896" x="6643688" y="4608513"/>
          <p14:tracePt t="39915" x="6634163" y="4625975"/>
          <p14:tracePt t="39929" x="6626225" y="4679950"/>
          <p14:tracePt t="39946" x="6608763" y="4724400"/>
          <p14:tracePt t="39963" x="6599238" y="4741863"/>
          <p14:tracePt t="39983" x="6599238" y="4759325"/>
          <p14:tracePt t="39996" x="6599238" y="4803775"/>
          <p14:tracePt t="40013" x="6581775" y="4822825"/>
          <p14:tracePt t="40030" x="6581775" y="4830763"/>
          <p14:tracePt t="40050" x="6581775" y="4848225"/>
          <p14:tracePt t="40073" x="6572250" y="4857750"/>
          <p14:tracePt t="40080" x="6554788" y="4902200"/>
          <p14:tracePt t="40097" x="6554788" y="4911725"/>
          <p14:tracePt t="40118" x="6554788" y="4919663"/>
          <p14:tracePt t="40131" x="6554788" y="4929188"/>
          <p14:tracePt t="40147" x="6554788" y="4946650"/>
          <p14:tracePt t="40208" x="6545263" y="4956175"/>
          <p14:tracePt t="40209" x="6545263" y="4965700"/>
          <p14:tracePt t="40230" x="6545263" y="4983163"/>
          <p14:tracePt t="40232" x="6545263" y="4991100"/>
          <p14:tracePt t="40254" x="6545263" y="5000625"/>
          <p14:tracePt t="40275" x="6545263" y="5010150"/>
          <p14:tracePt t="40287" x="6545263" y="5018088"/>
          <p14:tracePt t="40343" x="6537325" y="5037138"/>
          <p14:tracePt t="40365" x="6537325" y="5045075"/>
          <p14:tracePt t="40366" x="6537325" y="5062538"/>
          <p14:tracePt t="40388" x="6537325" y="5081588"/>
          <p14:tracePt t="40398" x="6537325" y="5126038"/>
          <p14:tracePt t="40415" x="6527800" y="5143500"/>
          <p14:tracePt t="40433" x="6518275" y="5160963"/>
          <p14:tracePt t="40449" x="6518275" y="5187950"/>
          <p14:tracePt t="40465" x="6510338" y="5224463"/>
          <p14:tracePt t="40482" x="6510338" y="5251450"/>
          <p14:tracePt t="40500" x="6510338" y="5268913"/>
          <p14:tracePt t="40518" x="6491288" y="5303838"/>
          <p14:tracePt t="40532" x="6491288" y="5322888"/>
          <p14:tracePt t="40549" x="6491288" y="5330825"/>
          <p14:tracePt t="40569" x="6491288" y="5340350"/>
          <p14:tracePt t="40590" x="6491288" y="5348288"/>
          <p14:tracePt t="40599" x="6491288" y="5375275"/>
          <p14:tracePt t="40616" x="6491288" y="5384800"/>
          <p14:tracePt t="40681" x="6491288" y="5394325"/>
          <p14:tracePt t="40725" x="6491288" y="5411788"/>
          <p14:tracePt t="40726" x="6491288" y="5419725"/>
          <p14:tracePt t="40760" x="6491288" y="5438775"/>
          <p14:tracePt t="40781" x="6491288" y="5465763"/>
          <p14:tracePt t="40792" x="6491288" y="5483225"/>
          <p14:tracePt t="40804" x="6491288" y="5491163"/>
          <p14:tracePt t="40818" x="6491288" y="5500688"/>
          <p14:tracePt t="40834" x="6491288" y="5527675"/>
          <p14:tracePt t="40851" x="6491288" y="5537200"/>
          <p14:tracePt t="40868" x="6491288" y="5562600"/>
          <p14:tracePt t="40884" x="6491288" y="5572125"/>
          <p14:tracePt t="40901" x="6491288" y="5581650"/>
          <p14:tracePt t="40928" x="6491288" y="5589588"/>
          <p14:tracePt t="40950" x="6491288" y="5599113"/>
          <p14:tracePt t="40961" x="6491288" y="5608638"/>
          <p14:tracePt t="40984" x="6491288" y="5616575"/>
          <p14:tracePt t="40995" x="6491288" y="5626100"/>
          <p14:tracePt t="41006" x="6491288" y="5653088"/>
          <p14:tracePt t="41018" x="6491288" y="5670550"/>
          <p14:tracePt t="41035" x="6500813" y="5705475"/>
          <p14:tracePt t="41052" x="6500813" y="5724525"/>
          <p14:tracePt t="41069" x="6500813" y="5768975"/>
          <p14:tracePt t="41085" x="6510338" y="5786438"/>
          <p14:tracePt t="41108" x="6545263" y="5848350"/>
          <p14:tracePt t="41119" x="6554788" y="5875338"/>
          <p14:tracePt t="41141" x="6572250" y="5902325"/>
          <p14:tracePt t="41152" x="6589713" y="5965825"/>
          <p14:tracePt t="41169" x="6599238" y="6000750"/>
          <p14:tracePt t="41187" x="6616700" y="6045200"/>
          <p14:tracePt t="41203" x="6643688" y="6089650"/>
          <p14:tracePt t="41220" x="6670675" y="6126163"/>
          <p14:tracePt t="41236" x="6680200" y="6143625"/>
          <p14:tracePt t="41254" x="6688138" y="6153150"/>
          <p14:tracePt t="41270" x="6697663" y="6161088"/>
          <p14:tracePt t="41287" x="6705600" y="6170613"/>
          <p14:tracePt t="41303" x="6715125" y="6188075"/>
          <p14:tracePt t="41321" x="6732588" y="6197600"/>
          <p14:tracePt t="41337" x="6759575" y="6215063"/>
          <p14:tracePt t="41354" x="6796088" y="6224588"/>
          <p14:tracePt t="41370" x="6823075" y="6232525"/>
          <p14:tracePt t="41389" x="6848475" y="6242050"/>
          <p14:tracePt t="41404" x="6894513" y="6251575"/>
          <p14:tracePt t="41420" x="6919913" y="6269038"/>
          <p14:tracePt t="41437" x="6938963" y="6269038"/>
          <p14:tracePt t="41457" x="6956425" y="6276975"/>
          <p14:tracePt t="41471" x="7018338" y="6296025"/>
          <p14:tracePt t="41487" x="7089775" y="6303963"/>
          <p14:tracePt t="41504" x="7153275" y="6313488"/>
          <p14:tracePt t="41524" x="7224713" y="6323013"/>
          <p14:tracePt t="41538" x="7367588" y="6340475"/>
          <p14:tracePt t="41554" x="7466013" y="6340475"/>
          <p14:tracePt t="41571" x="7510463" y="6340475"/>
          <p14:tracePt t="41591" x="7545388" y="6340475"/>
          <p14:tracePt t="41605" x="7643813" y="6340475"/>
          <p14:tracePt t="41622" x="7786688" y="6340475"/>
          <p14:tracePt t="41638" x="7848600" y="6340475"/>
          <p14:tracePt t="41659" x="7912100" y="6330950"/>
          <p14:tracePt t="41672" x="7939088" y="6323013"/>
          <p14:tracePt t="41689" x="8001000" y="6303963"/>
          <p14:tracePt t="41706" x="8037513" y="6296025"/>
          <p14:tracePt t="41726" x="8081963" y="6276975"/>
          <p14:tracePt t="41740" x="8143875" y="6242050"/>
          <p14:tracePt t="41756" x="8224838" y="6197600"/>
          <p14:tracePt t="41772" x="8232775" y="6188075"/>
          <p14:tracePt t="41789" x="8269288" y="6143625"/>
          <p14:tracePt t="41806" x="8269288" y="6134100"/>
          <p14:tracePt t="41822" x="8286750" y="6099175"/>
          <p14:tracePt t="41839" x="8286750" y="6081713"/>
          <p14:tracePt t="41856" x="8304213" y="6045200"/>
          <p14:tracePt t="41873" x="8313738" y="6018213"/>
          <p14:tracePt t="41889" x="8313738" y="6000750"/>
          <p14:tracePt t="41907" x="8331200" y="5946775"/>
          <p14:tracePt t="41923" x="8340725" y="5919788"/>
          <p14:tracePt t="41940" x="8348663" y="5884863"/>
          <p14:tracePt t="41956" x="8348663" y="5786438"/>
          <p14:tracePt t="41973" x="8358188" y="5724525"/>
          <p14:tracePt t="41990" x="8367713" y="5661025"/>
          <p14:tracePt t="42007" x="8367713" y="5562600"/>
          <p14:tracePt t="42024" x="8367713" y="5527675"/>
          <p14:tracePt t="42040" x="8367713" y="5438775"/>
          <p14:tracePt t="42057" x="8367713" y="5394325"/>
          <p14:tracePt t="42074" x="8367713" y="5313363"/>
          <p14:tracePt t="42091" x="8367713" y="5268913"/>
          <p14:tracePt t="42107" x="8367713" y="5180013"/>
          <p14:tracePt t="42125" x="8358188" y="5133975"/>
          <p14:tracePt t="42141" x="8340725" y="5054600"/>
          <p14:tracePt t="42158" x="8323263" y="5000625"/>
          <p14:tracePt t="42174" x="8277225" y="4884738"/>
          <p14:tracePt t="42191" x="8251825" y="4822825"/>
          <p14:tracePt t="42208" x="8197850" y="4732338"/>
          <p14:tracePt t="42225" x="8153400" y="4687888"/>
          <p14:tracePt t="42241" x="8062913" y="4598988"/>
          <p14:tracePt t="42259" x="8018463" y="4554538"/>
          <p14:tracePt t="42275" x="7929563" y="4500563"/>
          <p14:tracePt t="42292" x="7902575" y="4491038"/>
          <p14:tracePt t="42308" x="7823200" y="4456113"/>
          <p14:tracePt t="42325" x="7769225" y="4438650"/>
          <p14:tracePt t="42342" x="7688263" y="4402138"/>
          <p14:tracePt t="42359" x="7653338" y="4394200"/>
          <p14:tracePt t="42375" x="7608888" y="4375150"/>
          <p14:tracePt t="42392" x="7599363" y="4375150"/>
          <p14:tracePt t="42409" x="7581900" y="4375150"/>
          <p14:tracePt t="42426" x="7545388" y="4367213"/>
          <p14:tracePt t="42442" x="7483475" y="4348163"/>
          <p14:tracePt t="42459" x="7439025" y="4348163"/>
          <p14:tracePt t="42476" x="7367588" y="4348163"/>
          <p14:tracePt t="42493" x="7323138" y="4348163"/>
          <p14:tracePt t="42510" x="7224713" y="4375150"/>
          <p14:tracePt t="42526" x="7161213" y="4384675"/>
          <p14:tracePt t="42543" x="7027863" y="4419600"/>
          <p14:tracePt t="42560" x="7000875" y="4419600"/>
          <p14:tracePt t="42576" x="6946900" y="4438650"/>
          <p14:tracePt t="42593" x="6911975" y="4456113"/>
          <p14:tracePt t="42610" x="6831013" y="4483100"/>
          <p14:tracePt t="42627" x="6796088" y="4500563"/>
          <p14:tracePt t="42643" x="6724650" y="4527550"/>
          <p14:tracePt t="42660" x="6697663" y="4537075"/>
          <p14:tracePt t="42677" x="6634163" y="4562475"/>
          <p14:tracePt t="42694" x="6626225" y="4572000"/>
          <p14:tracePt t="42710" x="6608763" y="4581525"/>
          <p14:tracePt t="42728" x="6599238" y="4589463"/>
          <p14:tracePt t="42744" x="6589713" y="4598988"/>
          <p14:tracePt t="42761" x="6554788" y="4633913"/>
          <p14:tracePt t="42777" x="6527800" y="4652963"/>
          <p14:tracePt t="42794" x="6491288" y="4697413"/>
          <p14:tracePt t="42811" x="6465888" y="4741863"/>
          <p14:tracePt t="42828" x="6411913" y="4813300"/>
          <p14:tracePt t="42844" x="6394450" y="4848225"/>
          <p14:tracePt t="42861" x="6375400" y="4884738"/>
          <p14:tracePt t="42878" x="6375400" y="4902200"/>
          <p14:tracePt t="42895" x="6375400" y="4929188"/>
          <p14:tracePt t="42912" x="6375400" y="4938713"/>
          <p14:tracePt t="42928" x="6375400" y="5027613"/>
          <p14:tracePt t="42945" x="6375400" y="5072063"/>
          <p14:tracePt t="42962" x="6375400" y="5153025"/>
          <p14:tracePt t="42979" x="6375400" y="5180013"/>
          <p14:tracePt t="42995" x="6384925" y="5214938"/>
          <p14:tracePt t="43012" x="6384925" y="5241925"/>
          <p14:tracePt t="43029" x="6384925" y="5276850"/>
          <p14:tracePt t="43046" x="6394450" y="5295900"/>
          <p14:tracePt t="43062" x="6411913" y="5357813"/>
          <p14:tracePt t="43079" x="6419850" y="5367338"/>
          <p14:tracePt t="43099" x="6419850" y="5384800"/>
          <p14:tracePt t="43112" x="6419850" y="5402263"/>
          <p14:tracePt t="43129" x="6446838" y="5429250"/>
          <p14:tracePt t="43146" x="6446838" y="5438775"/>
          <p14:tracePt t="43163" x="6473825" y="5483225"/>
          <p14:tracePt t="43180" x="6483350" y="5510213"/>
          <p14:tracePt t="43196" x="6554788" y="5581650"/>
          <p14:tracePt t="43213" x="6562725" y="5589588"/>
          <p14:tracePt t="43230" x="6589713" y="5616575"/>
          <p14:tracePt t="43247" x="6608763" y="5634038"/>
          <p14:tracePt t="43264" x="6626225" y="5643563"/>
          <p14:tracePt t="43280" x="6634163" y="5653088"/>
          <p14:tracePt t="43297" x="6653213" y="5661025"/>
          <p14:tracePt t="43314" x="6661150" y="5680075"/>
          <p14:tracePt t="43330" x="6688138" y="5705475"/>
          <p14:tracePt t="43347" x="6715125" y="5715000"/>
          <p14:tracePt t="43364" x="6742113" y="5741988"/>
          <p14:tracePt t="43381" x="6759575" y="5741988"/>
          <p14:tracePt t="43397" x="6769100" y="5741988"/>
          <p14:tracePt t="43414" x="6786563" y="5751513"/>
          <p14:tracePt t="43431" x="6804025" y="5759450"/>
          <p14:tracePt t="43448" x="6848475" y="5768975"/>
          <p14:tracePt t="43464" x="6894513" y="5776913"/>
          <p14:tracePt t="43482" x="6946900" y="5786438"/>
          <p14:tracePt t="43498" x="7081838" y="5822950"/>
          <p14:tracePt t="43515" x="7259638" y="5857875"/>
          <p14:tracePt t="43532" x="7286625" y="5867400"/>
          <p14:tracePt t="43549" x="7367588" y="5867400"/>
          <p14:tracePt t="43565" x="7402513" y="5867400"/>
          <p14:tracePt t="43583" x="7439025" y="5867400"/>
          <p14:tracePt t="43598" x="7537450" y="5867400"/>
          <p14:tracePt t="43615" x="7643813" y="5857875"/>
          <p14:tracePt t="43632" x="7670800" y="5857875"/>
          <p14:tracePt t="43650" x="7697788" y="5857875"/>
          <p14:tracePt t="43665" x="7777163" y="5830888"/>
          <p14:tracePt t="43682" x="7858125" y="5795963"/>
          <p14:tracePt t="43699" x="7885113" y="5776913"/>
          <p14:tracePt t="43718" x="7920038" y="5759450"/>
          <p14:tracePt t="43732" x="7939088" y="5751513"/>
          <p14:tracePt t="43749" x="7983538" y="5705475"/>
          <p14:tracePt t="43767" x="8010525" y="5688013"/>
          <p14:tracePt t="43785" x="8027988" y="5670550"/>
          <p14:tracePt t="43800" x="8037513" y="5626100"/>
          <p14:tracePt t="43816" x="8089900" y="5562600"/>
          <p14:tracePt t="43833" x="8108950" y="5518150"/>
          <p14:tracePt t="43853" x="8134350" y="5483225"/>
          <p14:tracePt t="43866" x="8153400" y="5419725"/>
          <p14:tracePt t="43883" x="8188325" y="5313363"/>
          <p14:tracePt t="43900" x="8197850" y="5276850"/>
          <p14:tracePt t="43920" x="8205788" y="5241925"/>
          <p14:tracePt t="43933" x="8215313" y="5180013"/>
          <p14:tracePt t="43950" x="8215313" y="5126038"/>
          <p14:tracePt t="43967" x="8215313" y="5108575"/>
          <p14:tracePt t="43987" x="8215313" y="5089525"/>
          <p14:tracePt t="44000" x="8215313" y="5027613"/>
          <p14:tracePt t="44017" x="8215313" y="4973638"/>
          <p14:tracePt t="44034" x="8205788" y="4965700"/>
          <p14:tracePt t="44055" x="8197850" y="4956175"/>
          <p14:tracePt t="44068" x="8170863" y="4894263"/>
          <p14:tracePt t="44085" x="8143875" y="4848225"/>
          <p14:tracePt t="44101" x="8126413" y="4840288"/>
          <p14:tracePt t="44122" x="8116888" y="4822825"/>
          <p14:tracePt t="44134" x="8089900" y="4795838"/>
          <p14:tracePt t="44151" x="8072438" y="4776788"/>
          <p14:tracePt t="44168" x="8045450" y="4759325"/>
          <p14:tracePt t="44185" x="7991475" y="4724400"/>
          <p14:tracePt t="44202" x="7929563" y="4697413"/>
          <p14:tracePt t="44219" x="7894638" y="4679950"/>
          <p14:tracePt t="44235" x="7867650" y="4670425"/>
          <p14:tracePt t="44252" x="7831138" y="4652963"/>
          <p14:tracePt t="44269" x="7769225" y="4643438"/>
          <p14:tracePt t="44285" x="7751763" y="4643438"/>
          <p14:tracePt t="44303" x="7732713" y="4643438"/>
          <p14:tracePt t="44319" x="7688263" y="4625975"/>
          <p14:tracePt t="44336" x="7634288" y="4608513"/>
          <p14:tracePt t="44352" x="7626350" y="4608513"/>
          <p14:tracePt t="44370" x="7608888" y="4608513"/>
          <p14:tracePt t="44386" x="7599363" y="4608513"/>
          <p14:tracePt t="44403" x="7589838" y="4608513"/>
          <p14:tracePt t="44461" x="7589838" y="4616450"/>
          <p14:tracePt t="44574" x="7589838" y="4625975"/>
          <p14:tracePt t="44595" x="7589838" y="4633913"/>
          <p14:tracePt t="44597" x="7581900" y="4652963"/>
          <p14:tracePt t="44618" x="7581900" y="4660900"/>
          <p14:tracePt t="44621" x="7572375" y="4687888"/>
          <p14:tracePt t="44643" x="7562850" y="4714875"/>
          <p14:tracePt t="44654" x="7527925" y="4803775"/>
          <p14:tracePt t="44671" x="7473950" y="4911725"/>
          <p14:tracePt t="44688" x="7439025" y="4973638"/>
          <p14:tracePt t="44708" x="7402513" y="5037138"/>
          <p14:tracePt t="44721" x="7348538" y="5126038"/>
          <p14:tracePt t="44738" x="7277100" y="5232400"/>
          <p14:tracePt t="44754" x="7251700" y="5286375"/>
          <p14:tracePt t="44775" x="7224713" y="5340350"/>
          <p14:tracePt t="44789" x="7215188" y="5367338"/>
          <p14:tracePt t="44805" x="7197725" y="5411788"/>
          <p14:tracePt t="44822" x="7188200" y="5419725"/>
          <p14:tracePt t="44843" x="7161213" y="5456238"/>
          <p14:tracePt t="44856" x="7143750" y="5473700"/>
          <p14:tracePt t="44872" x="7126288" y="5500688"/>
          <p14:tracePt t="44889" x="7116763" y="5537200"/>
          <p14:tracePt t="44905" x="7099300" y="5562600"/>
          <p14:tracePt t="44922" x="7099300" y="5572125"/>
          <p14:tracePt t="44939" x="7099300" y="5581650"/>
          <p14:tracePt t="44956" x="7099300" y="5589588"/>
          <p14:tracePt t="44972" x="7089775" y="5608638"/>
          <p14:tracePt t="44989" x="7089775" y="5626100"/>
          <p14:tracePt t="45006" x="7089775" y="5634038"/>
          <p14:tracePt t="45023" x="7089775" y="5643563"/>
          <p14:tracePt t="45045" x="7081838" y="5643563"/>
          <p14:tracePt t="45361" x="7072313" y="5643563"/>
          <p14:tracePt t="45383" x="7062788" y="5643563"/>
          <p14:tracePt t="45405" x="7045325" y="5643563"/>
          <p14:tracePt t="45427" x="7018338" y="5634038"/>
          <p14:tracePt t="45429" x="7010400" y="5634038"/>
          <p14:tracePt t="45450" x="7000875" y="5634038"/>
          <p14:tracePt t="45458" x="6938963" y="5616575"/>
          <p14:tracePt t="45475" x="6919913" y="5616575"/>
          <p14:tracePt t="45495" x="6902450" y="5616575"/>
          <p14:tracePt t="45508" x="6875463" y="5616575"/>
          <p14:tracePt t="45525" x="6858000" y="5608638"/>
          <p14:tracePt t="45542" x="6848475" y="5608638"/>
          <p14:tracePt t="45562" x="6840538" y="5608638"/>
          <p14:tracePt t="45630" x="6831013" y="5608638"/>
          <p14:tracePt t="45631" x="6823075" y="5608638"/>
          <p14:tracePt t="45654" x="6813550" y="5608638"/>
          <p14:tracePt t="45675" x="6804025" y="5608638"/>
          <p14:tracePt t="45677" x="6786563" y="5608638"/>
          <p14:tracePt t="45698" x="6777038" y="5608638"/>
          <p14:tracePt t="45710" x="6751638" y="5626100"/>
          <p14:tracePt t="45727" x="6742113" y="5634038"/>
          <p14:tracePt t="45744" x="6742113" y="5643563"/>
          <p14:tracePt t="45765" x="6742113" y="5653088"/>
          <p14:tracePt t="45777" x="6732588" y="5680075"/>
          <p14:tracePt t="45794" x="6732588" y="5697538"/>
          <p14:tracePt t="45810" x="6732588" y="5724525"/>
          <p14:tracePt t="45827" x="6732588" y="5741988"/>
          <p14:tracePt t="45843" x="6732588" y="5768975"/>
          <p14:tracePt t="45860" x="6732588" y="5776913"/>
          <p14:tracePt t="45879" x="6732588" y="5786438"/>
          <p14:tracePt t="45900" x="6732588" y="5795963"/>
          <p14:tracePt t="45910" x="6732588" y="5813425"/>
          <p14:tracePt t="45927" x="6732588" y="5822950"/>
          <p14:tracePt t="45967" x="6732588" y="5830888"/>
          <p14:tracePt t="45969" x="6732588" y="5848350"/>
          <p14:tracePt t="45990" x="6732588" y="5857875"/>
          <p14:tracePt t="46002" x="6732588" y="5867400"/>
          <p14:tracePt t="46024" x="6742113" y="5875338"/>
          <p14:tracePt t="46028" x="6742113" y="5884863"/>
          <p14:tracePt t="46048" x="6742113" y="5894388"/>
          <p14:tracePt t="46069" x="6751638" y="5894388"/>
          <p14:tracePt t="46125" x="6751638" y="5902325"/>
          <p14:tracePt t="46126" x="6759575" y="5902325"/>
          <p14:tracePt t="46170" x="6759575" y="5911850"/>
          <p14:tracePt t="46172" x="6769100" y="5911850"/>
          <p14:tracePt t="46193" x="6777038" y="5911850"/>
          <p14:tracePt t="46196" x="6777038" y="5919788"/>
          <p14:tracePt t="46215" x="6786563" y="5919788"/>
          <p14:tracePt t="46239" x="6796088" y="5919788"/>
          <p14:tracePt t="46284" x="6804025" y="5929313"/>
          <p14:tracePt t="46305" x="6823075" y="5929313"/>
          <p14:tracePt t="46316" x="6831013" y="5929313"/>
          <p14:tracePt t="46328" x="6840538" y="5929313"/>
          <p14:tracePt t="46339" x="6840538" y="5938838"/>
          <p14:tracePt t="46350" x="6840538" y="5946775"/>
          <p14:tracePt t="46363" x="6848475" y="5946775"/>
          <p14:tracePt t="46395" x="6867525" y="5946775"/>
          <p14:tracePt t="46417" x="6894513" y="5946775"/>
          <p14:tracePt t="46429" x="6911975" y="5946775"/>
          <p14:tracePt t="46440" x="6929438" y="5956300"/>
          <p14:tracePt t="46451" x="6938963" y="5956300"/>
          <p14:tracePt t="46463" x="6956425" y="5956300"/>
          <p14:tracePt t="46480" x="6965950" y="5965825"/>
          <p14:tracePt t="46497" x="6973888" y="5965825"/>
          <p14:tracePt t="46519" x="6983413" y="5965825"/>
          <p14:tracePt t="46530" x="6991350" y="5965825"/>
          <p14:tracePt t="46552" x="7010400" y="5965825"/>
          <p14:tracePt t="46575" x="7018338" y="5965825"/>
          <p14:tracePt t="46586" x="7018338" y="5973763"/>
          <p14:tracePt t="46598" x="7027863" y="5973763"/>
          <p14:tracePt t="46614" x="7037388" y="5973763"/>
          <p14:tracePt t="46688" x="7045325" y="5973763"/>
          <p14:tracePt t="46733" x="7054850" y="5973763"/>
          <p14:tracePt t="46777" x="7062788" y="5973763"/>
          <p14:tracePt t="46789" x="7072313" y="5973763"/>
          <p14:tracePt t="46811" x="7081838" y="5973763"/>
          <p14:tracePt t="46856" x="7089775" y="5973763"/>
          <p14:tracePt t="46879" x="7099300" y="5973763"/>
          <p14:tracePt t="46890" x="7108825" y="5973763"/>
          <p14:tracePt t="46980" x="7108825" y="5965825"/>
          <p14:tracePt t="47037" x="7116763" y="5965825"/>
          <p14:tracePt t="47891" x="7126288" y="5956300"/>
          <p14:tracePt t="47893" x="7134225" y="5956300"/>
          <p14:tracePt t="47925" x="7134225" y="5946775"/>
          <p14:tracePt t="47936" x="7134225" y="5929313"/>
          <p14:tracePt t="47947" x="7143750" y="5919788"/>
          <p14:tracePt t="47971" x="7143750" y="5911850"/>
          <p14:tracePt t="47993" x="7143750" y="5902325"/>
          <p14:tracePt t="48015" x="7143750" y="5894388"/>
          <p14:tracePt t="48037" x="7153275" y="5894388"/>
          <p14:tracePt t="48039" x="7153275" y="5884863"/>
          <p14:tracePt t="48060" x="7153275" y="5875338"/>
          <p14:tracePt t="48083" x="7153275" y="5867400"/>
          <p14:tracePt t="48089" x="7153275" y="5857875"/>
          <p14:tracePt t="48106" x="7153275" y="5848350"/>
          <p14:tracePt t="48129" x="7153275" y="5840413"/>
          <p14:tracePt t="48150" x="7153275" y="5830888"/>
          <p14:tracePt t="48172" x="7153275" y="5822950"/>
          <p14:tracePt t="48195" x="7153275" y="5803900"/>
          <p14:tracePt t="48217" x="7153275" y="5795963"/>
          <p14:tracePt t="48219" x="7153275" y="5786438"/>
          <p14:tracePt t="48240" x="7143750" y="5786438"/>
          <p14:tracePt t="48263" x="7143750" y="5776913"/>
          <p14:tracePt t="48285" x="7143750" y="5768975"/>
          <p14:tracePt t="48308" x="7143750" y="5759450"/>
          <p14:tracePt t="48309" x="7134225" y="5759450"/>
          <p14:tracePt t="48330" x="7126288" y="5759450"/>
          <p14:tracePt t="48341" x="7116763" y="5751513"/>
          <p14:tracePt t="48357" x="7108825" y="5751513"/>
          <p14:tracePt t="48376" x="7108825" y="5741988"/>
          <p14:tracePt t="48399" x="7099300" y="5732463"/>
          <p14:tracePt t="48420" x="7081838" y="5732463"/>
          <p14:tracePt t="48424" x="7072313" y="5732463"/>
          <p14:tracePt t="48443" x="7062788" y="5732463"/>
          <p14:tracePt t="48457" x="7045325" y="5732463"/>
          <p14:tracePt t="48487" x="7037388" y="5732463"/>
          <p14:tracePt t="48491" x="7027863" y="5724525"/>
          <p14:tracePt t="48510" x="7010400" y="5715000"/>
          <p14:tracePt t="48524" x="7000875" y="5715000"/>
          <p14:tracePt t="48541" x="6991350" y="5715000"/>
          <p14:tracePt t="48558" x="6973888" y="5715000"/>
          <p14:tracePt t="48578" x="6956425" y="5705475"/>
          <p14:tracePt t="48591" x="6946900" y="5705475"/>
          <p14:tracePt t="48608" x="6929438" y="5705475"/>
          <p14:tracePt t="48625" x="6919913" y="5705475"/>
          <p14:tracePt t="48646" x="6911975" y="5705475"/>
          <p14:tracePt t="48669" x="6902450" y="5705475"/>
          <p14:tracePt t="48690" x="6894513" y="5705475"/>
          <p14:tracePt t="48692" x="6875463" y="5705475"/>
          <p14:tracePt t="48713" x="6867525" y="5705475"/>
          <p14:tracePt t="48725" x="6840538" y="5705475"/>
          <p14:tracePt t="48742" x="6831013" y="5705475"/>
          <p14:tracePt t="48759" x="6813550" y="5705475"/>
          <p14:tracePt t="48775" x="6804025" y="5705475"/>
          <p14:tracePt t="48792" x="6796088" y="5715000"/>
          <p14:tracePt t="48809" x="6796088" y="5724525"/>
          <p14:tracePt t="48826" x="6786563" y="5732463"/>
          <p14:tracePt t="48843" x="6786563" y="5741988"/>
          <p14:tracePt t="48939" x="6786563" y="5751513"/>
          <p14:tracePt t="48961" x="6786563" y="5759450"/>
          <p14:tracePt t="48983" x="6786563" y="5768975"/>
          <p14:tracePt t="49028" x="6786563" y="5786438"/>
          <p14:tracePt t="49029" x="6786563" y="5795963"/>
          <p14:tracePt t="49074" x="6786563" y="5803900"/>
          <p14:tracePt t="49096" x="6786563" y="5813425"/>
          <p14:tracePt t="49118" x="6796088" y="5822950"/>
          <p14:tracePt t="49140" x="6804025" y="5840413"/>
          <p14:tracePt t="49163" x="6813550" y="5848350"/>
          <p14:tracePt t="49164" x="6823075" y="5848350"/>
          <p14:tracePt t="49231" x="6823075" y="5857875"/>
          <p14:tracePt t="49253" x="6831013" y="5875338"/>
          <p14:tracePt t="49254" x="6840538" y="5875338"/>
          <p14:tracePt t="49275" x="6840538" y="5884863"/>
          <p14:tracePt t="49286" x="6848475" y="5894388"/>
          <p14:tracePt t="49298" x="6858000" y="5911850"/>
          <p14:tracePt t="49311" x="6867525" y="5911850"/>
          <p14:tracePt t="49342" x="6875463" y="5919788"/>
          <p14:tracePt t="49345" x="6894513" y="5929313"/>
          <p14:tracePt t="49362" x="6894513" y="5938838"/>
          <p14:tracePt t="49379" x="6902450" y="5938838"/>
          <p14:tracePt t="49399" x="6911975" y="5938838"/>
          <p14:tracePt t="49445" x="6911975" y="5946775"/>
          <p14:tracePt t="49466" x="6911975" y="5956300"/>
          <p14:tracePt t="49468" x="6919913" y="5956300"/>
          <p14:tracePt t="49489" x="6929438" y="5956300"/>
          <p14:tracePt t="49511" x="6938963" y="5956300"/>
          <p14:tracePt t="49534" x="6946900" y="5956300"/>
          <p14:tracePt t="49556" x="6956425" y="5956300"/>
          <p14:tracePt t="49558" x="6965950" y="5956300"/>
          <p14:tracePt t="49580" x="6973888" y="5956300"/>
          <p14:tracePt t="49625" x="6983413" y="5956300"/>
          <p14:tracePt t="49648" x="6991350" y="5956300"/>
          <p14:tracePt t="49669" x="7000875" y="5956300"/>
          <p14:tracePt t="49691" x="7010400" y="5956300"/>
          <p14:tracePt t="49714" x="7018338" y="5956300"/>
          <p14:tracePt t="49715" x="7027863" y="5946775"/>
          <p14:tracePt t="49737" x="7037388" y="5946775"/>
          <p14:tracePt t="49782" x="7037388" y="5938838"/>
          <p14:tracePt t="49827" x="7045325" y="5938838"/>
          <p14:tracePt t="49849" x="7062788" y="5929313"/>
          <p14:tracePt t="49852" x="7062788" y="5919788"/>
          <p14:tracePt t="49871" x="7072313" y="5919788"/>
          <p14:tracePt t="49882" x="7081838" y="5919788"/>
          <p14:tracePt t="49898" x="7081838" y="5911850"/>
          <p14:tracePt t="49917" x="7089775" y="5911850"/>
          <p14:tracePt t="49931" x="7099300" y="5894388"/>
          <p14:tracePt t="49949" x="7108825" y="5884863"/>
          <p14:tracePt t="49965" x="7116763" y="5884863"/>
          <p14:tracePt t="49984" x="7126288" y="5884863"/>
          <p14:tracePt t="49999" x="7134225" y="5867400"/>
          <p14:tracePt t="50015" x="7134225" y="5848350"/>
          <p14:tracePt t="50032" x="7143750" y="5840413"/>
          <p14:tracePt t="50051" x="7143750" y="5830888"/>
          <p14:tracePt t="50066" x="7143750" y="5822950"/>
          <p14:tracePt t="50096" x="7153275" y="5813425"/>
          <p14:tracePt t="50119" x="7153275" y="5803900"/>
          <p14:tracePt t="50120" x="7153275" y="5795963"/>
          <p14:tracePt t="50165" x="7153275" y="5786438"/>
          <p14:tracePt t="50187" x="7153275" y="5776913"/>
          <p14:tracePt t="50211" x="7153275" y="5768975"/>
          <p14:tracePt t="50479" x="7153275" y="5759450"/>
          <p14:tracePt t="50501" x="7143750" y="5759450"/>
          <p14:tracePt t="50535" x="7143750" y="5751513"/>
          <p14:tracePt t="50569" x="7134225" y="5741988"/>
          <p14:tracePt t="50580" x="7126288" y="5741988"/>
          <p14:tracePt t="50614" x="7126288" y="5732463"/>
          <p14:tracePt t="50625" x="7116763" y="5732463"/>
          <p14:tracePt t="50637" x="7108825" y="5732463"/>
          <p14:tracePt t="50659" x="7099300" y="5732463"/>
          <p14:tracePt t="50670" x="7089775" y="5732463"/>
          <p14:tracePt t="50715" x="7081838" y="5732463"/>
          <p14:tracePt t="50726" x="7072313" y="5732463"/>
          <p14:tracePt t="50738" x="7062788" y="5732463"/>
          <p14:tracePt t="50771" x="7054850" y="5732463"/>
          <p14:tracePt t="50794" x="7045325" y="5724525"/>
          <p14:tracePt t="50805" x="7037388" y="5724525"/>
          <p14:tracePt t="50828" x="7027863" y="5724525"/>
          <p14:tracePt t="50850" x="7018338" y="5724525"/>
          <p14:tracePt t="50863" x="7010400" y="5724525"/>
          <p14:tracePt t="50884" x="6991350" y="5724525"/>
          <p14:tracePt t="50895" x="6983413" y="5724525"/>
          <p14:tracePt t="50917" x="6973888" y="5724525"/>
          <p14:tracePt t="50920" x="6965950" y="5724525"/>
          <p14:tracePt t="50940" x="6956425" y="5724525"/>
          <p14:tracePt t="50962" x="6946900" y="5724525"/>
          <p14:tracePt t="50970" x="6929438" y="5724525"/>
          <p14:tracePt t="50987" x="6919913" y="5724525"/>
          <p14:tracePt t="51053" x="6911975" y="5724525"/>
          <p14:tracePt t="51075" x="6902450" y="5732463"/>
          <p14:tracePt t="51120" x="6894513" y="5732463"/>
          <p14:tracePt t="51122" x="6894513" y="5741988"/>
          <p14:tracePt t="51143" x="6884988" y="5751513"/>
          <p14:tracePt t="51155" x="6875463" y="5759450"/>
          <p14:tracePt t="51176" x="6875463" y="5768975"/>
          <p14:tracePt t="51199" x="6875463" y="5776913"/>
          <p14:tracePt t="51210" x="6867525" y="5786438"/>
          <p14:tracePt t="51232" x="6867525" y="5795963"/>
          <p14:tracePt t="51255" x="6867525" y="5803900"/>
          <p14:tracePt t="51277" x="6867525" y="5813425"/>
          <p14:tracePt t="51289" x="6867525" y="5822950"/>
          <p14:tracePt t="51311" x="6867525" y="5830888"/>
          <p14:tracePt t="51334" x="6867525" y="5840413"/>
          <p14:tracePt t="51345" x="6867525" y="5848350"/>
          <p14:tracePt t="51367" x="6867525" y="5857875"/>
          <p14:tracePt t="51390" x="6867525" y="5867400"/>
          <p14:tracePt t="51412" x="6867525" y="5875338"/>
          <p14:tracePt t="51424" x="6867525" y="5884863"/>
          <p14:tracePt t="51446" x="6867525" y="5894388"/>
          <p14:tracePt t="51491" x="6867525" y="5902325"/>
          <p14:tracePt t="51503" x="6867525" y="5911850"/>
          <p14:tracePt t="51548" x="6867525" y="5919788"/>
          <p14:tracePt t="51593" x="6875463" y="5929313"/>
          <p14:tracePt t="51660" x="6875463" y="5938838"/>
          <p14:tracePt t="51671" x="6894513" y="5938838"/>
          <p14:tracePt t="51683" x="6911975" y="5938838"/>
          <p14:tracePt t="51694" x="6956425" y="5946775"/>
          <p14:tracePt t="51708" x="6991350" y="5965825"/>
          <p14:tracePt t="51724" x="7018338" y="5965825"/>
          <p14:tracePt t="51741" x="7018338" y="5973763"/>
          <p14:tracePt t="51758" x="7037388" y="5973763"/>
          <p14:tracePt t="51775" x="7045325" y="5973763"/>
          <p14:tracePt t="51795" x="7062788" y="5973763"/>
          <p14:tracePt t="51817" x="7072313" y="5973763"/>
          <p14:tracePt t="51829" x="7081838" y="5973763"/>
          <p14:tracePt t="51842" x="7089775" y="5973763"/>
          <p14:tracePt t="51862" x="7099300" y="5973763"/>
          <p14:tracePt t="51908" x="7108825" y="5973763"/>
          <p14:tracePt t="51953" x="7116763" y="5973763"/>
          <p14:tracePt t="51964" x="7126288" y="5973763"/>
          <p14:tracePt t="52009" x="7134225" y="5973763"/>
          <p14:tracePt t="52031" x="7143750" y="5973763"/>
          <p14:tracePt t="52043" x="7153275" y="5973763"/>
          <p14:tracePt t="52088" x="7153275" y="5965825"/>
          <p14:tracePt t="52099" x="7161213" y="5956300"/>
          <p14:tracePt t="52132" x="7170738" y="5946775"/>
          <p14:tracePt t="52166" x="7180263" y="5946775"/>
          <p14:tracePt t="52168" x="7180263" y="5938838"/>
          <p14:tracePt t="52189" x="7188200" y="5938838"/>
          <p14:tracePt t="52194" x="7188200" y="5929313"/>
          <p14:tracePt t="52211" x="7197725" y="5919788"/>
          <p14:tracePt t="52227" x="7197725" y="5911850"/>
          <p14:tracePt t="52268" x="7205663" y="5911850"/>
          <p14:tracePt t="52269" x="7205663" y="5902325"/>
          <p14:tracePt t="52279" x="7215188" y="5894388"/>
          <p14:tracePt t="52301" x="7215188" y="5875338"/>
          <p14:tracePt t="52311" x="7215188" y="5867400"/>
          <p14:tracePt t="52327" x="7215188" y="5857875"/>
          <p14:tracePt t="52370" x="7215188" y="5848350"/>
          <p14:tracePt t="52391" x="7215188" y="5830888"/>
          <p14:tracePt t="52393" x="7215188" y="5822950"/>
          <p14:tracePt t="52459" x="7215188" y="5813425"/>
          <p14:tracePt t="52460" x="7215188" y="5803900"/>
          <p14:tracePt t="52482" x="7215188" y="5786438"/>
          <p14:tracePt t="52504" x="7205663" y="5776913"/>
          <p14:tracePt t="52512" x="7197725" y="5768975"/>
          <p14:tracePt t="52528" x="7188200" y="5759450"/>
          <p14:tracePt t="52594" x="7188200" y="5751513"/>
          <p14:tracePt t="52616" x="7180263" y="5751513"/>
          <p14:tracePt t="52639" x="7170738" y="5751513"/>
          <p14:tracePt t="52640" x="7170738" y="5741988"/>
          <p14:tracePt t="52729" x="7161213" y="5732463"/>
          <p14:tracePt t="52731" x="7153275" y="5732463"/>
          <p14:tracePt t="52752" x="7143750" y="5724525"/>
          <p14:tracePt t="52763" x="7126288" y="5724525"/>
          <p14:tracePt t="52780" x="7116763" y="5724525"/>
          <p14:tracePt t="52797" x="7099300" y="5724525"/>
          <p14:tracePt t="52819" x="7081838" y="5724525"/>
          <p14:tracePt t="52830" x="7027863" y="5705475"/>
          <p14:tracePt t="52847" x="7010400" y="5705475"/>
          <p14:tracePt t="52864" x="7000875" y="5705475"/>
          <p14:tracePt t="52880" x="6991350" y="5705475"/>
          <p14:tracePt t="52910" x="6991350" y="56975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3" y="2021205"/>
            <a:ext cx="8105516" cy="46786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/>
              <a:t>Induktif dengan DAC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67" y="5989907"/>
            <a:ext cx="222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Calibri" panose="020F0502020204030204" pitchFamily="34" charset="0"/>
                <a:cs typeface="Calibri" panose="020F0502020204030204" pitchFamily="34" charset="0"/>
              </a:rPr>
              <a:t>Catat </a:t>
            </a: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hasilnya...</a:t>
            </a:r>
            <a:endParaRPr lang="id-ID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6593"/>
      </p:ext>
    </p:extLst>
  </p:cSld>
  <p:clrMapOvr>
    <a:masterClrMapping/>
  </p:clrMapOvr>
  <p:transition advTm="28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045" x="6991350" y="5688013"/>
          <p14:tracePt t="7236" x="6991350" y="5680075"/>
          <p14:tracePt t="7281" x="6983413" y="5680075"/>
          <p14:tracePt t="7505" x="6983413" y="5670550"/>
          <p14:tracePt t="7798" x="7000875" y="5670550"/>
          <p14:tracePt t="7802" x="7000875" y="5653088"/>
          <p14:tracePt t="7821" x="7010400" y="5643563"/>
          <p14:tracePt t="7822" x="7018338" y="5634038"/>
          <p14:tracePt t="7843" x="7018338" y="5626100"/>
          <p14:tracePt t="7866" x="7018338" y="5616575"/>
          <p14:tracePt t="7871" x="7027863" y="5608638"/>
          <p14:tracePt t="7888" x="7027863" y="5599113"/>
          <p14:tracePt t="7904" x="7027863" y="5589588"/>
          <p14:tracePt t="7921" x="7045325" y="5545138"/>
          <p14:tracePt t="7938" x="7054850" y="5537200"/>
          <p14:tracePt t="7956" x="7054850" y="5527675"/>
          <p14:tracePt t="7971" x="7054850" y="5500688"/>
          <p14:tracePt t="7988" x="7072313" y="5446713"/>
          <p14:tracePt t="8005" x="7072313" y="5438775"/>
          <p14:tracePt t="8023" x="7081838" y="5429250"/>
          <p14:tracePt t="8038" x="7108825" y="5357813"/>
          <p14:tracePt t="8055" x="7143750" y="5295900"/>
          <p14:tracePt t="8072" x="7170738" y="5259388"/>
          <p14:tracePt t="8091" x="7188200" y="5214938"/>
          <p14:tracePt t="8105" x="7224713" y="5108575"/>
          <p14:tracePt t="8122" x="7269163" y="4929188"/>
          <p14:tracePt t="8138" x="7277100" y="4884738"/>
          <p14:tracePt t="8157" x="7286625" y="4830763"/>
          <p14:tracePt t="8171" x="7286625" y="4803775"/>
          <p14:tracePt t="8188" x="7286625" y="4751388"/>
          <p14:tracePt t="8205" x="7286625" y="4724400"/>
          <p14:tracePt t="8221" x="7286625" y="4679950"/>
          <p14:tracePt t="8238" x="7286625" y="4652963"/>
          <p14:tracePt t="8255" x="7286625" y="4598988"/>
          <p14:tracePt t="8272" x="7286625" y="4572000"/>
          <p14:tracePt t="8288" x="7286625" y="4537075"/>
          <p14:tracePt t="8305" x="7286625" y="4510088"/>
          <p14:tracePt t="8322" x="7286625" y="4473575"/>
          <p14:tracePt t="8340" x="7286625" y="4456113"/>
          <p14:tracePt t="8355" x="7286625" y="4419600"/>
          <p14:tracePt t="8372" x="7286625" y="4402138"/>
          <p14:tracePt t="8389" x="7286625" y="4384675"/>
          <p14:tracePt t="8406" x="7286625" y="4367213"/>
          <p14:tracePt t="8422" x="7286625" y="4348163"/>
          <p14:tracePt t="8439" x="7286625" y="4330700"/>
          <p14:tracePt t="8456" x="7286625" y="4313238"/>
          <p14:tracePt t="8473" x="7286625" y="4295775"/>
          <p14:tracePt t="8490" x="7286625" y="4286250"/>
          <p14:tracePt t="8506" x="7286625" y="4276725"/>
          <p14:tracePt t="8528" x="7286625" y="4268788"/>
          <p14:tracePt t="8540" x="7277100" y="4268788"/>
          <p14:tracePt t="9395" x="7269163" y="4268788"/>
          <p14:tracePt t="9406" x="7242175" y="4251325"/>
          <p14:tracePt t="9417" x="7215188" y="4224338"/>
          <p14:tracePt t="9429" x="7188200" y="4205288"/>
          <p14:tracePt t="9444" x="7170738" y="4179888"/>
          <p14:tracePt t="9461" x="7108825" y="4133850"/>
          <p14:tracePt t="9478" x="7089775" y="4116388"/>
          <p14:tracePt t="9495" x="7045325" y="4081463"/>
          <p14:tracePt t="9512" x="7027863" y="4062413"/>
          <p14:tracePt t="9528" x="6983413" y="4017963"/>
          <p14:tracePt t="9545" x="6965950" y="4000500"/>
          <p14:tracePt t="9562" x="6902450" y="3938588"/>
          <p14:tracePt t="9578" x="6867525" y="3894138"/>
          <p14:tracePt t="9595" x="6786563" y="3840163"/>
          <p14:tracePt t="9612" x="6777038" y="3840163"/>
          <p14:tracePt t="9629" x="6759575" y="3822700"/>
          <p14:tracePt t="9646" x="6751638" y="3803650"/>
          <p14:tracePt t="9662" x="6670675" y="3759200"/>
          <p14:tracePt t="9679" x="6616700" y="3741738"/>
          <p14:tracePt t="9696" x="6545263" y="3705225"/>
          <p14:tracePt t="9713" x="6518275" y="3697288"/>
          <p14:tracePt t="9729" x="6510338" y="3679825"/>
          <p14:tracePt t="9746" x="6500813" y="3679825"/>
          <p14:tracePt t="9763" x="6491288" y="3670300"/>
          <p14:tracePt t="9780" x="6483350" y="3670300"/>
          <p14:tracePt t="9800" x="6465888" y="3660775"/>
          <p14:tracePt t="9822" x="6456363" y="3652838"/>
          <p14:tracePt t="9833" x="6446838" y="3652838"/>
          <p14:tracePt t="9847" x="6429375" y="3652838"/>
          <p14:tracePt t="10407" x="6402388" y="3652838"/>
          <p14:tracePt t="10410" x="6205538" y="3660775"/>
          <p14:tracePt t="10430" x="5991225" y="3705225"/>
          <p14:tracePt t="10441" x="5776913" y="3741738"/>
          <p14:tracePt t="10453" x="5661025" y="3759200"/>
          <p14:tracePt t="10466" x="5554663" y="3786188"/>
          <p14:tracePt t="10483" x="5375275" y="3822700"/>
          <p14:tracePt t="10500" x="5276850" y="3840163"/>
          <p14:tracePt t="10517" x="5081588" y="3884613"/>
          <p14:tracePt t="10533" x="4983163" y="3902075"/>
          <p14:tracePt t="10550" x="4786313" y="3938588"/>
          <p14:tracePt t="10567" x="4705350" y="3946525"/>
          <p14:tracePt t="10584" x="4581525" y="3973513"/>
          <p14:tracePt t="10600" x="4527550" y="3990975"/>
          <p14:tracePt t="10617" x="4375150" y="4010025"/>
          <p14:tracePt t="10634" x="4330700" y="4017963"/>
          <p14:tracePt t="10651" x="4251325" y="4037013"/>
          <p14:tracePt t="10668" x="4224338" y="4044950"/>
          <p14:tracePt t="10684" x="4197350" y="4044950"/>
          <p14:tracePt t="10701" x="4179888" y="4044950"/>
          <p14:tracePt t="10718" x="4143375" y="4044950"/>
          <p14:tracePt t="10735" x="4133850" y="4044950"/>
          <p14:tracePt t="10752" x="4081463" y="4044950"/>
          <p14:tracePt t="10768" x="4071938" y="4044950"/>
          <p14:tracePt t="10785" x="4044950" y="4044950"/>
          <p14:tracePt t="10801" x="4037013" y="4044950"/>
          <p14:tracePt t="10818" x="3956050" y="4044950"/>
          <p14:tracePt t="10835" x="3911600" y="4044950"/>
          <p14:tracePt t="10852" x="3848100" y="4027488"/>
          <p14:tracePt t="10870" x="3830638" y="4027488"/>
          <p14:tracePt t="10885" x="3830638" y="4010025"/>
          <p14:tracePt t="11003" x="3830638" y="4000500"/>
          <p14:tracePt t="11015" x="3830638" y="3983038"/>
          <p14:tracePt t="11049" x="3830638" y="3965575"/>
          <p14:tracePt t="11060" x="3830638" y="3938588"/>
          <p14:tracePt t="11071" x="3840163" y="3919538"/>
          <p14:tracePt t="11082" x="3840163" y="3911600"/>
          <p14:tracePt t="11093" x="3848100" y="3894138"/>
          <p14:tracePt t="11105" x="3848100" y="3875088"/>
          <p14:tracePt t="11120" x="3848100" y="3857625"/>
          <p14:tracePt t="11137" x="3857625" y="3830638"/>
          <p14:tracePt t="11154" x="3857625" y="3822700"/>
          <p14:tracePt t="11172" x="3857625" y="3813175"/>
          <p14:tracePt t="11187" x="3857625" y="3803650"/>
          <p14:tracePt t="11207" x="3857625" y="3786188"/>
          <p14:tracePt t="11220" x="3857625" y="3776663"/>
          <p14:tracePt t="11241" x="3857625" y="3768725"/>
          <p14:tracePt t="11262" x="3857625" y="3759200"/>
          <p14:tracePt t="11271" x="3857625" y="3714750"/>
          <p14:tracePt t="11288" x="3857625" y="3705225"/>
          <p14:tracePt t="11307" x="3857625" y="3687763"/>
          <p14:tracePt t="11321" x="3848100" y="3679825"/>
          <p14:tracePt t="11338" x="3822700" y="3643313"/>
          <p14:tracePt t="11354" x="3803650" y="3625850"/>
          <p14:tracePt t="11376" x="3795713" y="3616325"/>
          <p14:tracePt t="11388" x="3768725" y="3589338"/>
          <p14:tracePt t="11405" x="3751263" y="3571875"/>
          <p14:tracePt t="11421" x="3724275" y="3544888"/>
          <p14:tracePt t="11438" x="3687763" y="3509963"/>
          <p14:tracePt t="11455" x="3660775" y="3490913"/>
          <p14:tracePt t="11472" x="3633788" y="3465513"/>
          <p14:tracePt t="11489" x="3616325" y="3455988"/>
          <p14:tracePt t="11505" x="3589338" y="3438525"/>
          <p14:tracePt t="11522" x="3571875" y="3438525"/>
          <p14:tracePt t="11539" x="3544888" y="3419475"/>
          <p14:tracePt t="11555" x="3527425" y="3411538"/>
          <p14:tracePt t="11577" x="3500438" y="3402013"/>
          <p14:tracePt t="11589" x="3490913" y="3394075"/>
          <p14:tracePt t="11606" x="3455988" y="3375025"/>
          <p14:tracePt t="11623" x="3438525" y="3367088"/>
          <p14:tracePt t="11639" x="3419475" y="3357563"/>
          <p14:tracePt t="11656" x="3375025" y="3348038"/>
          <p14:tracePt t="11673" x="3348038" y="3330575"/>
          <p14:tracePt t="11690" x="3330575" y="3322638"/>
          <p14:tracePt t="11706" x="3303588" y="3313113"/>
          <p14:tracePt t="11724" x="3295650" y="3313113"/>
          <p14:tracePt t="11740" x="3286125" y="3313113"/>
          <p14:tracePt t="11757" x="3259138" y="3303588"/>
          <p14:tracePt t="11773" x="3197225" y="3295650"/>
          <p14:tracePt t="11790" x="3170238" y="3295650"/>
          <p14:tracePt t="11807" x="3152775" y="3295650"/>
          <p14:tracePt t="11824" x="3133725" y="3286125"/>
          <p14:tracePt t="11840" x="3125788" y="3286125"/>
          <p14:tracePt t="12016" x="3098800" y="3286125"/>
          <p14:tracePt t="12019" x="3089275" y="3286125"/>
          <p14:tracePt t="12038" x="3081338" y="3286125"/>
          <p14:tracePt t="12041" x="3062288" y="3286125"/>
          <p14:tracePt t="12061" x="3036888" y="3286125"/>
          <p14:tracePt t="12075" x="2982913" y="3286125"/>
          <p14:tracePt t="12092" x="2928938" y="3286125"/>
          <p14:tracePt t="12109" x="2894013" y="3286125"/>
          <p14:tracePt t="12128" x="2857500" y="3286125"/>
          <p14:tracePt t="12142" x="2847975" y="3286125"/>
          <p14:tracePt t="12159" x="2830513" y="3286125"/>
          <p14:tracePt t="12196" x="2822575" y="3286125"/>
          <p14:tracePt t="12197" x="2813050" y="3286125"/>
          <p14:tracePt t="12218" x="2795588" y="3286125"/>
          <p14:tracePt t="12226" x="2786063" y="3286125"/>
          <p14:tracePt t="12310" x="2776538" y="3286125"/>
          <p14:tracePt t="12332" x="2768600" y="3286125"/>
          <p14:tracePt t="12353" x="2759075" y="3286125"/>
          <p14:tracePt t="12355" x="2741613" y="3286125"/>
          <p14:tracePt t="12376" x="2732088" y="3286125"/>
          <p14:tracePt t="12377" x="2714625" y="3286125"/>
          <p14:tracePt t="12398" x="2687638" y="3295650"/>
          <p14:tracePt t="12410" x="2652713" y="3303588"/>
          <p14:tracePt t="12427" x="2633663" y="3322638"/>
          <p14:tracePt t="12444" x="2616200" y="3330575"/>
          <p14:tracePt t="12460" x="2598738" y="3330575"/>
          <p14:tracePt t="12477" x="2571750" y="3357563"/>
          <p14:tracePt t="12494" x="2571750" y="3367088"/>
          <p14:tracePt t="12511" x="2562225" y="3367088"/>
          <p14:tracePt t="12527" x="2527300" y="3394075"/>
          <p14:tracePt t="12544" x="2500313" y="3419475"/>
          <p14:tracePt t="12561" x="2490788" y="3438525"/>
          <p14:tracePt t="12579" x="2490788" y="3465513"/>
          <p14:tracePt t="12594" x="2473325" y="3482975"/>
          <p14:tracePt t="12611" x="2465388" y="3527425"/>
          <p14:tracePt t="12628" x="2446338" y="3544888"/>
          <p14:tracePt t="12646" x="2438400" y="3562350"/>
          <p14:tracePt t="12662" x="2419350" y="3608388"/>
          <p14:tracePt t="12678" x="2419350" y="3643313"/>
          <p14:tracePt t="12695" x="2419350" y="3660775"/>
          <p14:tracePt t="12714" x="2419350" y="3670300"/>
          <p14:tracePt t="12728" x="2411413" y="3679825"/>
          <p14:tracePt t="12745" x="2411413" y="3714750"/>
          <p14:tracePt t="12762" x="2411413" y="3732213"/>
          <p14:tracePt t="12781" x="2411413" y="3759200"/>
          <p14:tracePt t="12795" x="2411413" y="3776663"/>
          <p14:tracePt t="12812" x="2411413" y="3822700"/>
          <p14:tracePt t="12829" x="2411413" y="3830638"/>
          <p14:tracePt t="12849" x="2411413" y="3840163"/>
          <p14:tracePt t="12862" x="2411413" y="3848100"/>
          <p14:tracePt t="12879" x="2411413" y="3867150"/>
          <p14:tracePt t="12896" x="2411413" y="3911600"/>
          <p14:tracePt t="12913" x="2411413" y="3929063"/>
          <p14:tracePt t="12929" x="2411413" y="3965575"/>
          <p14:tracePt t="12946" x="2411413" y="4010025"/>
          <p14:tracePt t="12963" x="2411413" y="4027488"/>
          <p14:tracePt t="12983" x="2411413" y="4044950"/>
          <p14:tracePt t="12996" x="2419350" y="4098925"/>
          <p14:tracePt t="13013" x="2419350" y="4152900"/>
          <p14:tracePt t="13030" x="2419350" y="4179888"/>
          <p14:tracePt t="13051" x="2419350" y="4197350"/>
          <p14:tracePt t="13064" x="2428875" y="4232275"/>
          <p14:tracePt t="13080" x="2428875" y="4241800"/>
          <p14:tracePt t="13097" x="2428875" y="4259263"/>
          <p14:tracePt t="13119" x="2428875" y="4286250"/>
          <p14:tracePt t="13131" x="2428875" y="4295775"/>
          <p14:tracePt t="13147" x="2428875" y="4348163"/>
          <p14:tracePt t="13164" x="2438400" y="4367213"/>
          <p14:tracePt t="13186" x="2446338" y="4384675"/>
          <p14:tracePt t="13198" x="2455863" y="4429125"/>
          <p14:tracePt t="13214" x="2455863" y="4446588"/>
          <p14:tracePt t="13232" x="2455863" y="4465638"/>
          <p14:tracePt t="13248" x="2473325" y="4510088"/>
          <p14:tracePt t="13265" x="2482850" y="4527550"/>
          <p14:tracePt t="13281" x="2482850" y="4537075"/>
          <p14:tracePt t="13298" x="2490788" y="4554538"/>
          <p14:tracePt t="13321" x="2490788" y="4562475"/>
          <p14:tracePt t="13332" x="2500313" y="4581525"/>
          <p14:tracePt t="13349" x="2509838" y="4589463"/>
          <p14:tracePt t="13365" x="2536825" y="4633913"/>
          <p14:tracePt t="13382" x="2562225" y="4652963"/>
          <p14:tracePt t="13401" x="2562225" y="4660900"/>
          <p14:tracePt t="13422" x="2571750" y="4670425"/>
          <p14:tracePt t="13432" x="2581275" y="4687888"/>
          <p14:tracePt t="13449" x="2598738" y="4705350"/>
          <p14:tracePt t="13467" x="2608263" y="4714875"/>
          <p14:tracePt t="13482" x="2616200" y="4741863"/>
          <p14:tracePt t="13499" x="2643188" y="4751388"/>
          <p14:tracePt t="13516" x="2660650" y="4768850"/>
          <p14:tracePt t="13535" x="2670175" y="4776788"/>
          <p14:tracePt t="13549" x="2714625" y="4822825"/>
          <p14:tracePt t="13566" x="2724150" y="4848225"/>
          <p14:tracePt t="13583" x="2741613" y="4857750"/>
          <p14:tracePt t="13602" x="2751138" y="4857750"/>
          <p14:tracePt t="13616" x="2795588" y="4884738"/>
          <p14:tracePt t="13633" x="2803525" y="4911725"/>
          <p14:tracePt t="13650" x="2822575" y="4919663"/>
          <p14:tracePt t="13670" x="2847975" y="4929188"/>
          <p14:tracePt t="13683" x="2874963" y="4956175"/>
          <p14:tracePt t="13700" x="2894013" y="4965700"/>
          <p14:tracePt t="13717" x="2901950" y="4965700"/>
          <p14:tracePt t="13737" x="2901950" y="4973638"/>
          <p14:tracePt t="13782" x="2911475" y="4973638"/>
          <p14:tracePt t="13827" x="2919413" y="4973638"/>
          <p14:tracePt t="13829" x="2919413" y="4983163"/>
          <p14:tracePt t="13917" x="2928938" y="4983163"/>
          <p14:tracePt t="14436" x="2938463" y="4983163"/>
          <p14:tracePt t="14481" x="2946400" y="4991100"/>
          <p14:tracePt t="14502" x="2965450" y="5000625"/>
          <p14:tracePt t="14504" x="2982913" y="5000625"/>
          <p14:tracePt t="14525" x="3000375" y="5010150"/>
          <p14:tracePt t="14538" x="3017838" y="5018088"/>
          <p14:tracePt t="14554" x="3071813" y="5027613"/>
          <p14:tracePt t="14571" x="3098800" y="5037138"/>
          <p14:tracePt t="14588" x="3125788" y="5037138"/>
          <p14:tracePt t="14605" x="3133725" y="5037138"/>
          <p14:tracePt t="14626" x="3143250" y="5045075"/>
          <p14:tracePt t="14638" x="3152775" y="5054600"/>
          <p14:tracePt t="14655" x="3197225" y="5054600"/>
          <p14:tracePt t="14672" x="3224213" y="5054600"/>
          <p14:tracePt t="14689" x="3286125" y="5054600"/>
          <p14:tracePt t="14705" x="3322638" y="5054600"/>
          <p14:tracePt t="14722" x="3402013" y="5054600"/>
          <p14:tracePt t="14739" x="3411538" y="5054600"/>
          <p14:tracePt t="14756" x="3438525" y="5054600"/>
          <p14:tracePt t="14772" x="3465513" y="5054600"/>
          <p14:tracePt t="14789" x="3500438" y="5054600"/>
          <p14:tracePt t="14806" x="3527425" y="5054600"/>
          <p14:tracePt t="14823" x="3554413" y="5045075"/>
          <p14:tracePt t="14839" x="3581400" y="5045075"/>
          <p14:tracePt t="14856" x="3598863" y="5037138"/>
          <p14:tracePt t="14873" x="3625850" y="5027613"/>
          <p14:tracePt t="14890" x="3633788" y="5018088"/>
          <p14:tracePt t="14906" x="3670300" y="5010150"/>
          <p14:tracePt t="14924" x="3679825" y="5000625"/>
          <p14:tracePt t="14940" x="3705225" y="4983163"/>
          <p14:tracePt t="14957" x="3724275" y="4973638"/>
          <p14:tracePt t="14974" x="3732213" y="4946650"/>
          <p14:tracePt t="14990" x="3741738" y="4929188"/>
          <p14:tracePt t="15009" x="3759200" y="4919663"/>
          <p14:tracePt t="15024" x="3768725" y="4911725"/>
          <p14:tracePt t="15040" x="3795713" y="4867275"/>
          <p14:tracePt t="15057" x="3813175" y="4848225"/>
          <p14:tracePt t="15076" x="3840163" y="4830763"/>
          <p14:tracePt t="15091" x="3867150" y="4803775"/>
          <p14:tracePt t="15107" x="3875088" y="4759325"/>
          <p14:tracePt t="15124" x="3894138" y="4751388"/>
          <p14:tracePt t="15144" x="3902075" y="4732338"/>
          <p14:tracePt t="15158" x="3919538" y="4679950"/>
          <p14:tracePt t="15174" x="3929063" y="4652963"/>
          <p14:tracePt t="15191" x="3938588" y="4616450"/>
          <p14:tracePt t="15211" x="3946525" y="4581525"/>
          <p14:tracePt t="15225" x="3956050" y="4518025"/>
          <p14:tracePt t="15241" x="3973513" y="4483100"/>
          <p14:tracePt t="15258" x="3973513" y="4465638"/>
          <p14:tracePt t="15278" x="3973513" y="4456113"/>
          <p14:tracePt t="15292" x="3973513" y="4419600"/>
          <p14:tracePt t="15309" x="3983038" y="4394200"/>
          <p14:tracePt t="15325" x="3983038" y="4375150"/>
          <p14:tracePt t="15346" x="3983038" y="4357688"/>
          <p14:tracePt t="15359" x="3983038" y="4313238"/>
          <p14:tracePt t="15376" x="3983038" y="4276725"/>
          <p14:tracePt t="15392" x="3983038" y="4268788"/>
          <p14:tracePt t="15413" x="3983038" y="4251325"/>
          <p14:tracePt t="15436" x="3983038" y="4241800"/>
          <p14:tracePt t="15442" x="3983038" y="4232275"/>
          <p14:tracePt t="15460" x="3983038" y="4224338"/>
          <p14:tracePt t="15638" x="3983038" y="4205288"/>
          <p14:tracePt t="15640" x="3983038" y="4197350"/>
          <p14:tracePt t="15662" x="3990975" y="4197350"/>
          <p14:tracePt t="15683" x="3990975" y="4187825"/>
          <p14:tracePt t="15695" x="3990975" y="4179888"/>
          <p14:tracePt t="15706" x="3990975" y="4160838"/>
          <p14:tracePt t="15717" x="3990975" y="4143375"/>
          <p14:tracePt t="15751" x="3990975" y="4125913"/>
          <p14:tracePt t="15763" x="3990975" y="4116388"/>
          <p14:tracePt t="15785" x="3990975" y="4108450"/>
          <p14:tracePt t="15796" x="3990975" y="4089400"/>
          <p14:tracePt t="15807" x="3990975" y="4071938"/>
          <p14:tracePt t="15818" x="3990975" y="4054475"/>
          <p14:tracePt t="15830" x="3990975" y="4037013"/>
          <p14:tracePt t="15844" x="3990975" y="4017963"/>
          <p14:tracePt t="15861" x="3990975" y="4000500"/>
          <p14:tracePt t="15878" x="3983038" y="3983038"/>
          <p14:tracePt t="15895" x="3973513" y="3956050"/>
          <p14:tracePt t="15912" x="3973513" y="3946525"/>
          <p14:tracePt t="15928" x="3965575" y="3919538"/>
          <p14:tracePt t="15945" x="3965575" y="3902075"/>
          <p14:tracePt t="15962" x="3956050" y="3875088"/>
          <p14:tracePt t="15979" x="3956050" y="3857625"/>
          <p14:tracePt t="15999" x="3929063" y="3830638"/>
          <p14:tracePt t="16012" x="3929063" y="3813175"/>
          <p14:tracePt t="16032" x="3929063" y="3803650"/>
          <p14:tracePt t="16046" x="3911600" y="3795713"/>
          <p14:tracePt t="16062" x="3911600" y="3786188"/>
          <p14:tracePt t="16079" x="3902075" y="3768725"/>
          <p14:tracePt t="16096" x="3894138" y="3741738"/>
          <p14:tracePt t="16113" x="3884613" y="3741738"/>
          <p14:tracePt t="16129" x="3875088" y="3732213"/>
          <p14:tracePt t="16146" x="3867150" y="3724275"/>
          <p14:tracePt t="16163" x="3857625" y="3697288"/>
          <p14:tracePt t="16180" x="3848100" y="3687763"/>
          <p14:tracePt t="16196" x="3830638" y="3670300"/>
          <p14:tracePt t="16213" x="3830638" y="3660775"/>
          <p14:tracePt t="16230" x="3822700" y="3652838"/>
          <p14:tracePt t="16268" x="3813175" y="3652838"/>
          <p14:tracePt t="16280" x="3813175" y="3643313"/>
          <p14:tracePt t="16291" x="3803650" y="3643313"/>
          <p14:tracePt t="16302" x="3795713" y="3633788"/>
          <p14:tracePt t="16325" x="3786188" y="3616325"/>
          <p14:tracePt t="16336" x="3776663" y="3616325"/>
          <p14:tracePt t="16347" x="3768725" y="3608388"/>
          <p14:tracePt t="16364" x="3751263" y="3598863"/>
          <p14:tracePt t="16381" x="3741738" y="3581400"/>
          <p14:tracePt t="16397" x="3732213" y="3571875"/>
          <p14:tracePt t="16414" x="3705225" y="3562350"/>
          <p14:tracePt t="16431" x="3697288" y="3554413"/>
          <p14:tracePt t="16449" x="3697288" y="3544888"/>
          <p14:tracePt t="16464" x="3679825" y="3536950"/>
          <p14:tracePt t="16481" x="3660775" y="3536950"/>
          <p14:tracePt t="16498" x="3652838" y="3536950"/>
          <p14:tracePt t="16516" x="3633788" y="3527425"/>
          <p14:tracePt t="16532" x="3571875" y="3500438"/>
          <p14:tracePt t="16548" x="3554413" y="3490913"/>
          <p14:tracePt t="16572" x="3536950" y="3482975"/>
          <p14:tracePt t="16582" x="3536950" y="3473450"/>
          <p14:tracePt t="16599" x="3527425" y="3473450"/>
          <p14:tracePt t="17546" x="3517900" y="3465513"/>
          <p14:tracePt t="17562" x="3509963" y="3465513"/>
          <p14:tracePt t="17575" x="3500438" y="3465513"/>
          <p14:tracePt t="17585" x="3500438" y="3455988"/>
          <p14:tracePt t="17607" x="3490913" y="3446463"/>
          <p14:tracePt t="17609" x="3482975" y="3446463"/>
          <p14:tracePt t="17676" x="3473450" y="3438525"/>
          <p14:tracePt t="17698" x="3465513" y="3438525"/>
          <p14:tracePt t="17720" x="3455988" y="3438525"/>
          <p14:tracePt t="17765" x="3446463" y="3438525"/>
          <p14:tracePt t="17810" x="3438525" y="3429000"/>
          <p14:tracePt t="17811" x="3429000" y="3429000"/>
          <p14:tracePt t="17832" x="3419475" y="3429000"/>
          <p14:tracePt t="17838" x="3411538" y="3419475"/>
          <p14:tracePt t="17855" x="3394075" y="3419475"/>
          <p14:tracePt t="17872" x="3367088" y="3402013"/>
          <p14:tracePt t="17889" x="3357563" y="3402013"/>
          <p14:tracePt t="17905" x="3357563" y="3394075"/>
          <p14:tracePt t="17968" x="3348038" y="3394075"/>
          <p14:tracePt t="17991" x="3340100" y="3394075"/>
          <p14:tracePt t="18147" x="3330575" y="3384550"/>
          <p14:tracePt t="18192" x="3322638" y="3384550"/>
          <p14:tracePt t="19092" x="3303588" y="3384550"/>
          <p14:tracePt t="19114" x="3276600" y="3384550"/>
          <p14:tracePt t="19116" x="3241675" y="3375025"/>
          <p14:tracePt t="19137" x="3205163" y="3367088"/>
          <p14:tracePt t="19145" x="3143250" y="3357563"/>
          <p14:tracePt t="19162" x="3116263" y="3357563"/>
          <p14:tracePt t="19182" x="3089275" y="3357563"/>
          <p14:tracePt t="19196" x="3017838" y="3340100"/>
          <p14:tracePt t="19212" x="2938463" y="3322638"/>
          <p14:tracePt t="19229" x="2884488" y="3313113"/>
          <p14:tracePt t="19249" x="2830513" y="3303588"/>
          <p14:tracePt t="19262" x="2759075" y="3303588"/>
          <p14:tracePt t="19279" x="2732088" y="3303588"/>
          <p14:tracePt t="19296" x="2724150" y="3303588"/>
          <p14:tracePt t="19341" x="2714625" y="3303588"/>
          <p14:tracePt t="19385" x="2697163" y="3303588"/>
          <p14:tracePt t="19386" x="2687638" y="3303588"/>
          <p14:tracePt t="19408" x="2679700" y="3303588"/>
          <p14:tracePt t="19430" x="2660650" y="3322638"/>
          <p14:tracePt t="19431" x="2643188" y="3340100"/>
          <p14:tracePt t="19452" x="2625725" y="3367088"/>
          <p14:tracePt t="19464" x="2581275" y="3402013"/>
          <p14:tracePt t="19480" x="2554288" y="3455988"/>
          <p14:tracePt t="19497" x="2527300" y="3509963"/>
          <p14:tracePt t="19514" x="2455863" y="3598863"/>
          <p14:tracePt t="19531" x="2419350" y="3687763"/>
          <p14:tracePt t="19547" x="2411413" y="3714750"/>
          <p14:tracePt t="19565" x="2393950" y="3741738"/>
          <p14:tracePt t="19581" x="2366963" y="3803650"/>
          <p14:tracePt t="19598" x="2366963" y="3857625"/>
          <p14:tracePt t="19615" x="2366963" y="3875088"/>
          <p14:tracePt t="19632" x="2366963" y="3884613"/>
          <p14:tracePt t="19648" x="2347913" y="3919538"/>
          <p14:tracePt t="19665" x="2347913" y="3973513"/>
          <p14:tracePt t="19681" x="2347913" y="4010025"/>
          <p14:tracePt t="19700" x="2347913" y="4037013"/>
          <p14:tracePt t="19715" x="2347913" y="4108450"/>
          <p14:tracePt t="19732" x="2347913" y="4133850"/>
          <p14:tracePt t="19748" x="2347913" y="4160838"/>
          <p14:tracePt t="19765" x="2347913" y="4197350"/>
          <p14:tracePt t="19782" x="2347913" y="4214813"/>
          <p14:tracePt t="19799" x="2347913" y="4232275"/>
          <p14:tracePt t="19816" x="2357438" y="4251325"/>
          <p14:tracePt t="19832" x="2357438" y="4268788"/>
          <p14:tracePt t="19849" x="2357438" y="4295775"/>
          <p14:tracePt t="19865" x="2374900" y="4330700"/>
          <p14:tracePt t="19882" x="2384425" y="4348163"/>
          <p14:tracePt t="19899" x="2393950" y="4394200"/>
          <p14:tracePt t="19916" x="2411413" y="4419600"/>
          <p14:tracePt t="19933" x="2438400" y="4473575"/>
          <p14:tracePt t="19949" x="2446338" y="4491038"/>
          <p14:tracePt t="19966" x="2455863" y="4510088"/>
          <p14:tracePt t="19983" x="2465388" y="4527550"/>
          <p14:tracePt t="20002" x="2473325" y="4527550"/>
          <p14:tracePt t="20016" x="2482850" y="4537075"/>
          <p14:tracePt t="20033" x="2490788" y="4545013"/>
          <p14:tracePt t="20050" x="2500313" y="4545013"/>
          <p14:tracePt t="20071" x="2509838" y="4554538"/>
          <p14:tracePt t="20093" x="2517775" y="4562475"/>
          <p14:tracePt t="20100" x="2536825" y="4572000"/>
          <p14:tracePt t="20117" x="2554288" y="4572000"/>
          <p14:tracePt t="20138" x="2562225" y="4572000"/>
          <p14:tracePt t="20150" x="2598738" y="4589463"/>
          <p14:tracePt t="20167" x="2633663" y="4589463"/>
          <p14:tracePt t="20184" x="2660650" y="4598988"/>
          <p14:tracePt t="20201" x="2741613" y="4616450"/>
          <p14:tracePt t="20218" x="2795588" y="4616450"/>
          <p14:tracePt t="20234" x="2803525" y="4616450"/>
          <p14:tracePt t="20251" x="2813050" y="4616450"/>
          <p14:tracePt t="20268" x="2840038" y="4616450"/>
          <p14:tracePt t="20285" x="2874963" y="4616450"/>
          <p14:tracePt t="20301" x="2928938" y="4608513"/>
          <p14:tracePt t="20319" x="2982913" y="4589463"/>
          <p14:tracePt t="20335" x="3036888" y="4562475"/>
          <p14:tracePt t="20352" x="3062288" y="4562475"/>
          <p14:tracePt t="20368" x="3081338" y="4545013"/>
          <p14:tracePt t="20386" x="3108325" y="4537075"/>
          <p14:tracePt t="20402" x="3143250" y="4510088"/>
          <p14:tracePt t="20418" x="3170238" y="4483100"/>
          <p14:tracePt t="20442" x="3187700" y="4465638"/>
          <p14:tracePt t="20452" x="3241675" y="4394200"/>
          <p14:tracePt t="20469" x="3251200" y="4384675"/>
          <p14:tracePt t="20487" x="3276600" y="4348163"/>
          <p14:tracePt t="20503" x="3303588" y="4303713"/>
          <p14:tracePt t="20519" x="3313113" y="4295775"/>
          <p14:tracePt t="20536" x="3330575" y="4259263"/>
          <p14:tracePt t="20553" x="3367088" y="4197350"/>
          <p14:tracePt t="20569" x="3375025" y="4187825"/>
          <p14:tracePt t="20586" x="3384550" y="4160838"/>
          <p14:tracePt t="20603" x="3394075" y="4152900"/>
          <p14:tracePt t="20622" x="3394075" y="4133850"/>
          <p14:tracePt t="20636" x="3402013" y="4108450"/>
          <p14:tracePt t="20653" x="3419475" y="4054475"/>
          <p14:tracePt t="20670" x="3419475" y="4027488"/>
          <p14:tracePt t="20686" x="3438525" y="4000500"/>
          <p14:tracePt t="20703" x="3438525" y="3983038"/>
          <p14:tracePt t="20720" x="3438525" y="3938588"/>
          <p14:tracePt t="20737" x="3438525" y="3919538"/>
          <p14:tracePt t="20754" x="3438525" y="3830638"/>
          <p14:tracePt t="20770" x="3438525" y="3795713"/>
          <p14:tracePt t="20787" x="3438525" y="3759200"/>
          <p14:tracePt t="20804" x="3438525" y="3751263"/>
          <p14:tracePt t="20820" x="3429000" y="3724275"/>
          <p14:tracePt t="20837" x="3429000" y="3714750"/>
          <p14:tracePt t="20854" x="3429000" y="3697288"/>
          <p14:tracePt t="20871" x="3419475" y="3687763"/>
          <p14:tracePt t="20888" x="3411538" y="3670300"/>
          <p14:tracePt t="20904" x="3402013" y="3652838"/>
          <p14:tracePt t="20921" x="3384550" y="3625850"/>
          <p14:tracePt t="20938" x="3375025" y="3616325"/>
          <p14:tracePt t="20955" x="3357563" y="3589338"/>
          <p14:tracePt t="20971" x="3357563" y="3581400"/>
          <p14:tracePt t="20988" x="3340100" y="3562350"/>
          <p14:tracePt t="21005" x="3322638" y="3544888"/>
          <p14:tracePt t="21022" x="3313113" y="3517900"/>
          <p14:tracePt t="21039" x="3303588" y="3500438"/>
          <p14:tracePt t="21055" x="3295650" y="3482975"/>
          <p14:tracePt t="21072" x="3286125" y="3482975"/>
          <p14:tracePt t="21089" x="3276600" y="3465513"/>
          <p14:tracePt t="21106" x="3241675" y="3438525"/>
          <p14:tracePt t="21122" x="3224213" y="3429000"/>
          <p14:tracePt t="21139" x="3160713" y="3384550"/>
          <p14:tracePt t="21156" x="3143250" y="3367088"/>
          <p14:tracePt t="21172" x="3116263" y="3357563"/>
          <p14:tracePt t="21189" x="3108325" y="3357563"/>
          <p14:tracePt t="21206" x="3108325" y="3348038"/>
          <p14:tracePt t="21223" x="3098800" y="3348038"/>
          <p14:tracePt t="21241" x="3089275" y="3348038"/>
          <p14:tracePt t="21256" x="3081338" y="3340100"/>
          <p14:tracePt t="21274" x="3081338" y="3330575"/>
          <p14:tracePt t="21290" x="3071813" y="3330575"/>
          <p14:tracePt t="21319" x="3054350" y="3330575"/>
          <p14:tracePt t="21342" x="3044825" y="3330575"/>
          <p14:tracePt t="21365" x="3036888" y="3330575"/>
          <p14:tracePt t="21366" x="3027363" y="3330575"/>
          <p14:tracePt t="21398" x="3017838" y="3330575"/>
          <p14:tracePt t="21421" x="3009900" y="3322638"/>
          <p14:tracePt t="21422" x="3000375" y="3322638"/>
          <p14:tracePt t="21443" x="2990850" y="3322638"/>
          <p14:tracePt t="21457" x="2965450" y="3322638"/>
          <p14:tracePt t="21474" x="2955925" y="3313113"/>
          <p14:tracePt t="21491" x="2946400" y="3313113"/>
          <p14:tracePt t="21512" x="2938463" y="3313113"/>
          <p14:tracePt t="21533" x="2919413" y="3313113"/>
          <p14:tracePt t="21541" x="2884488" y="3313113"/>
          <p14:tracePt t="21558" x="2874963" y="3313113"/>
          <p14:tracePt t="21590" x="2867025" y="3313113"/>
          <p14:tracePt t="21601" x="2857500" y="3313113"/>
          <p14:tracePt t="21623" x="2840038" y="3313113"/>
          <p14:tracePt t="21646" x="2830513" y="3313113"/>
          <p14:tracePt t="21647" x="2822575" y="3313113"/>
          <p14:tracePt t="21668" x="2813050" y="3313113"/>
          <p14:tracePt t="21691" x="2795588" y="3313113"/>
          <p14:tracePt t="21713" x="2786063" y="3313113"/>
          <p14:tracePt t="21715" x="2776538" y="3313113"/>
          <p14:tracePt t="21736" x="2759075" y="3313113"/>
          <p14:tracePt t="21742" x="2751138" y="3313113"/>
          <p14:tracePt t="21759" x="2741613" y="3313113"/>
          <p14:tracePt t="21776" x="2697163" y="3330575"/>
          <p14:tracePt t="21792" x="2670175" y="3357563"/>
          <p14:tracePt t="21809" x="2660650" y="3367088"/>
          <p14:tracePt t="21826" x="2643188" y="3367088"/>
          <p14:tracePt t="21843" x="2625725" y="3394075"/>
          <p14:tracePt t="21859" x="2598738" y="3419475"/>
          <p14:tracePt t="21876" x="2571750" y="3438525"/>
          <p14:tracePt t="21893" x="2554288" y="3465513"/>
          <p14:tracePt t="21910" x="2536825" y="3500438"/>
          <p14:tracePt t="21926" x="2527300" y="3527425"/>
          <p14:tracePt t="21943" x="2517775" y="3536950"/>
          <p14:tracePt t="21961" x="2509838" y="3536950"/>
          <p14:tracePt t="21983" x="2509838" y="3544888"/>
          <p14:tracePt t="22006" x="2509838" y="3554413"/>
          <p14:tracePt t="22928" x="2509838" y="3562350"/>
          <p14:tracePt t="22940" x="2490788" y="3562350"/>
          <p14:tracePt t="23053" x="2482850" y="3562350"/>
          <p14:tracePt t="23055" x="2473325" y="3562350"/>
          <p14:tracePt t="23076" x="2465388" y="3562350"/>
          <p14:tracePt t="23097" x="2455863" y="35623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6" y="1969304"/>
            <a:ext cx="8043690" cy="465594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Elektropneumatic</a:t>
            </a:r>
            <a:r>
              <a:rPr lang="en-US" dirty="0"/>
              <a:t> Sensor :  </a:t>
            </a:r>
            <a:r>
              <a:rPr lang="id-ID" dirty="0"/>
              <a:t>Kapasitif dengan DAC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61" y="152292"/>
            <a:ext cx="2408945" cy="487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67" y="5989907"/>
            <a:ext cx="222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Calibri" panose="020F0502020204030204" pitchFamily="34" charset="0"/>
                <a:cs typeface="Calibri" panose="020F0502020204030204" pitchFamily="34" charset="0"/>
              </a:rPr>
              <a:t>Catat </a:t>
            </a: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hasilnya...</a:t>
            </a:r>
            <a:endParaRPr lang="id-ID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0546"/>
      </p:ext>
    </p:extLst>
  </p:cSld>
  <p:clrMapOvr>
    <a:masterClrMapping/>
  </p:clrMapOvr>
  <p:transition advTm="40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718" x="2465388" y="3562350"/>
          <p14:tracePt t="14281" x="2473325" y="3562350"/>
          <p14:tracePt t="14292" x="2490788" y="3562350"/>
          <p14:tracePt t="14315" x="2509838" y="3554413"/>
          <p14:tracePt t="14325" x="2517775" y="3554413"/>
          <p14:tracePt t="14336" x="2527300" y="3554413"/>
          <p14:tracePt t="14348" x="2536825" y="3554413"/>
          <p14:tracePt t="14370" x="2536825" y="3544888"/>
          <p14:tracePt t="14730" x="2544763" y="3544888"/>
          <p14:tracePt t="14753" x="2554288" y="3544888"/>
          <p14:tracePt t="14776" x="2562225" y="3544888"/>
          <p14:tracePt t="14798" x="2581275" y="3544888"/>
          <p14:tracePt t="14799" x="2608263" y="3536950"/>
          <p14:tracePt t="14820" x="2633663" y="3527425"/>
          <p14:tracePt t="14831" x="2660650" y="3527425"/>
          <p14:tracePt t="14854" x="2687638" y="3527425"/>
          <p14:tracePt t="14863" x="2714625" y="3527425"/>
          <p14:tracePt t="14880" x="2732088" y="3527425"/>
          <p14:tracePt t="14899" x="2751138" y="3527425"/>
          <p14:tracePt t="14914" x="2847975" y="3527425"/>
          <p14:tracePt t="14931" x="2990850" y="3509963"/>
          <p14:tracePt t="14947" x="3054350" y="3509963"/>
          <p14:tracePt t="14967" x="3116263" y="3509963"/>
          <p14:tracePt t="14981" x="3170238" y="3509963"/>
          <p14:tracePt t="14998" x="3224213" y="3509963"/>
          <p14:tracePt t="15014" x="3241675" y="3509963"/>
          <p14:tracePt t="15057" x="3251200" y="3509963"/>
          <p14:tracePt t="15058" x="3259138" y="3509963"/>
          <p14:tracePt t="15079" x="3268663" y="3509963"/>
          <p14:tracePt t="15125" x="3276600" y="3509963"/>
          <p14:tracePt t="15146" x="3286125" y="3509963"/>
          <p14:tracePt t="15148" x="3295650" y="3509963"/>
          <p14:tracePt t="15204" x="3303588" y="3509963"/>
          <p14:tracePt t="15225" x="3313113" y="3509963"/>
          <p14:tracePt t="15237" x="3322638" y="3509963"/>
          <p14:tracePt t="15270" x="3340100" y="3509963"/>
          <p14:tracePt t="15315" x="3348038" y="3509963"/>
          <p14:tracePt t="15317" x="3357563" y="3509963"/>
          <p14:tracePt t="15384" x="3367088" y="3509963"/>
          <p14:tracePt t="15405" x="3375025" y="3509963"/>
          <p14:tracePt t="15450" x="3375025" y="3500438"/>
          <p14:tracePt t="15474" x="3384550" y="3500438"/>
          <p14:tracePt t="15495" x="3394075" y="3490913"/>
          <p14:tracePt t="15497" x="3394075" y="3482975"/>
          <p14:tracePt t="15518" x="3402013" y="3482975"/>
          <p14:tracePt t="15519" x="3402013" y="3473450"/>
          <p14:tracePt t="15540" x="3402013" y="3465513"/>
          <p14:tracePt t="15563" x="3402013" y="3455988"/>
          <p14:tracePt t="15585" x="3402013" y="3446463"/>
          <p14:tracePt t="15586" x="3402013" y="3438525"/>
          <p14:tracePt t="15608" x="3402013" y="3429000"/>
          <p14:tracePt t="15617" x="3402013" y="3411538"/>
          <p14:tracePt t="15653" x="3402013" y="3402013"/>
          <p14:tracePt t="15654" x="3402013" y="3394075"/>
          <p14:tracePt t="15676" x="3402013" y="3384550"/>
          <p14:tracePt t="15698" x="3402013" y="3367088"/>
          <p14:tracePt t="15701" x="3402013" y="3357563"/>
          <p14:tracePt t="15721" x="3394075" y="3357563"/>
          <p14:tracePt t="15777" x="3384550" y="3348038"/>
          <p14:tracePt t="15778" x="3348038" y="3340100"/>
          <p14:tracePt t="15799" x="3330575" y="3340100"/>
          <p14:tracePt t="15802" x="3322638" y="3340100"/>
          <p14:tracePt t="15822" x="3295650" y="3330575"/>
          <p14:tracePt t="15835" x="3241675" y="3322638"/>
          <p14:tracePt t="15852" x="3214688" y="3322638"/>
          <p14:tracePt t="15869" x="3160713" y="3313113"/>
          <p14:tracePt t="15886" x="3089275" y="3303588"/>
          <p14:tracePt t="15902" x="3054350" y="3303588"/>
          <p14:tracePt t="15919" x="3036888" y="3303588"/>
          <p14:tracePt t="15936" x="3009900" y="3295650"/>
          <p14:tracePt t="15952" x="2938463" y="3295650"/>
          <p14:tracePt t="15969" x="2901950" y="3295650"/>
          <p14:tracePt t="15986" x="2847975" y="3295650"/>
          <p14:tracePt t="16003" x="2830513" y="3295650"/>
          <p14:tracePt t="16020" x="2786063" y="3295650"/>
          <p14:tracePt t="16036" x="2751138" y="3295650"/>
          <p14:tracePt t="16053" x="2697163" y="3295650"/>
          <p14:tracePt t="16070" x="2679700" y="3295650"/>
          <p14:tracePt t="16086" x="2652713" y="3295650"/>
          <p14:tracePt t="16103" x="2633663" y="3295650"/>
          <p14:tracePt t="16120" x="2616200" y="3295650"/>
          <p14:tracePt t="16137" x="2589213" y="3295650"/>
          <p14:tracePt t="16153" x="2554288" y="3303588"/>
          <p14:tracePt t="16170" x="2536825" y="3303588"/>
          <p14:tracePt t="16187" x="2490788" y="3303588"/>
          <p14:tracePt t="16204" x="2465388" y="3322638"/>
          <p14:tracePt t="16220" x="2438400" y="3340100"/>
          <p14:tracePt t="16238" x="2393950" y="3348038"/>
          <p14:tracePt t="16254" x="2384425" y="3357563"/>
          <p14:tracePt t="16254" x="2366963" y="3367088"/>
          <p14:tracePt t="16272" x="2347913" y="3375025"/>
          <p14:tracePt t="16288" x="2330450" y="3394075"/>
          <p14:tracePt t="16304" x="2286000" y="3419475"/>
          <p14:tracePt t="16321" x="2276475" y="3429000"/>
          <p14:tracePt t="16339" x="2268538" y="3438525"/>
          <p14:tracePt t="16354" x="2251075" y="3455988"/>
          <p14:tracePt t="16373" x="2241550" y="3473450"/>
          <p14:tracePt t="16388" x="2224088" y="3500438"/>
          <p14:tracePt t="16405" x="2205038" y="3527425"/>
          <p14:tracePt t="16422" x="2197100" y="3544888"/>
          <p14:tracePt t="16438" x="2170113" y="3581400"/>
          <p14:tracePt t="16455" x="2170113" y="3598863"/>
          <p14:tracePt t="16472" x="2152650" y="3625850"/>
          <p14:tracePt t="16489" x="2152650" y="3633788"/>
          <p14:tracePt t="16505" x="2152650" y="3670300"/>
          <p14:tracePt t="16522" x="2143125" y="3697288"/>
          <p14:tracePt t="16539" x="2133600" y="3732213"/>
          <p14:tracePt t="16556" x="2133600" y="3751263"/>
          <p14:tracePt t="16572" x="2133600" y="3795713"/>
          <p14:tracePt t="16589" x="2133600" y="3830638"/>
          <p14:tracePt t="16606" x="2133600" y="3875088"/>
          <p14:tracePt t="16623" x="2133600" y="3894138"/>
          <p14:tracePt t="16639" x="2133600" y="3983038"/>
          <p14:tracePt t="16656" x="2133600" y="4010025"/>
          <p14:tracePt t="16673" x="2133600" y="4054475"/>
          <p14:tracePt t="16690" x="2133600" y="4081463"/>
          <p14:tracePt t="16707" x="2133600" y="4152900"/>
          <p14:tracePt t="16723" x="2133600" y="4170363"/>
          <p14:tracePt t="16740" x="2143125" y="4214813"/>
          <p14:tracePt t="16757" x="2143125" y="4232275"/>
          <p14:tracePt t="16775" x="2152650" y="4313238"/>
          <p14:tracePt t="16790" x="2170113" y="4340225"/>
          <p14:tracePt t="16807" x="2197100" y="4402138"/>
          <p14:tracePt t="16824" x="2214563" y="4429125"/>
          <p14:tracePt t="16840" x="2241550" y="4491038"/>
          <p14:tracePt t="16857" x="2259013" y="4518025"/>
          <p14:tracePt t="16874" x="2286000" y="4554538"/>
          <p14:tracePt t="16891" x="2303463" y="4562475"/>
          <p14:tracePt t="16907" x="2312988" y="4589463"/>
          <p14:tracePt t="16924" x="2322513" y="4589463"/>
          <p14:tracePt t="16941" x="2339975" y="4598988"/>
          <p14:tracePt t="16958" x="2347913" y="4616450"/>
          <p14:tracePt t="16974" x="2374900" y="4616450"/>
          <p14:tracePt t="16992" x="2384425" y="4616450"/>
          <p14:tracePt t="17008" x="2393950" y="4625975"/>
          <p14:tracePt t="17025" x="2473325" y="4643438"/>
          <p14:tracePt t="17042" x="2527300" y="4660900"/>
          <p14:tracePt t="17058" x="2625725" y="4697413"/>
          <p14:tracePt t="17075" x="2660650" y="4705350"/>
          <p14:tracePt t="17092" x="2687638" y="4705350"/>
          <p14:tracePt t="17109" x="2705100" y="4714875"/>
          <p14:tracePt t="17126" x="2776538" y="4732338"/>
          <p14:tracePt t="17142" x="2822575" y="4741863"/>
          <p14:tracePt t="17159" x="2946400" y="4759325"/>
          <p14:tracePt t="17175" x="2982913" y="4768850"/>
          <p14:tracePt t="17192" x="3036888" y="4776788"/>
          <p14:tracePt t="17209" x="3062288" y="4786313"/>
          <p14:tracePt t="17226" x="3098800" y="4786313"/>
          <p14:tracePt t="17243" x="3116263" y="4786313"/>
          <p14:tracePt t="17259" x="3160713" y="4786313"/>
          <p14:tracePt t="17276" x="3197225" y="4786313"/>
          <p14:tracePt t="17293" x="3295650" y="4786313"/>
          <p14:tracePt t="17310" x="3348038" y="4786313"/>
          <p14:tracePt t="17326" x="3438525" y="4768850"/>
          <p14:tracePt t="17343" x="3482975" y="4759325"/>
          <p14:tracePt t="17360" x="3589338" y="4724400"/>
          <p14:tracePt t="17377" x="3643313" y="4697413"/>
          <p14:tracePt t="17393" x="3751263" y="4633913"/>
          <p14:tracePt t="17410" x="3803650" y="4598988"/>
          <p14:tracePt t="17427" x="3867150" y="4554538"/>
          <p14:tracePt t="17444" x="3884613" y="4537075"/>
          <p14:tracePt t="17460" x="3911600" y="4510088"/>
          <p14:tracePt t="17477" x="3919538" y="4483100"/>
          <p14:tracePt t="17494" x="3938588" y="4446588"/>
          <p14:tracePt t="17511" x="3938588" y="4429125"/>
          <p14:tracePt t="17527" x="3956050" y="4402138"/>
          <p14:tracePt t="17544" x="3965575" y="4375150"/>
          <p14:tracePt t="17561" x="3965575" y="4340225"/>
          <p14:tracePt t="17578" x="3965575" y="4322763"/>
          <p14:tracePt t="17594" x="3965575" y="4286250"/>
          <p14:tracePt t="17611" x="3965575" y="4259263"/>
          <p14:tracePt t="17628" x="3965575" y="4205288"/>
          <p14:tracePt t="17645" x="3965575" y="4179888"/>
          <p14:tracePt t="17661" x="3965575" y="4116388"/>
          <p14:tracePt t="17678" x="3956050" y="4071938"/>
          <p14:tracePt t="17695" x="3938588" y="4017963"/>
          <p14:tracePt t="17712" x="3929063" y="3990975"/>
          <p14:tracePt t="17728" x="3911600" y="3919538"/>
          <p14:tracePt t="17745" x="3894138" y="3884613"/>
          <p14:tracePt t="17762" x="3875088" y="3840163"/>
          <p14:tracePt t="17779" x="3867150" y="3803650"/>
          <p14:tracePt t="17795" x="3848100" y="3759200"/>
          <p14:tracePt t="17812" x="3813175" y="3679825"/>
          <p14:tracePt t="17829" x="3786188" y="3633788"/>
          <p14:tracePt t="17846" x="3741738" y="3562350"/>
          <p14:tracePt t="17864" x="3714750" y="3527425"/>
          <p14:tracePt t="17879" x="3687763" y="3465513"/>
          <p14:tracePt t="17896" x="3660775" y="3446463"/>
          <p14:tracePt t="17912" x="3633788" y="3411538"/>
          <p14:tracePt t="17930" x="3616325" y="3402013"/>
          <p14:tracePt t="17946" x="3554413" y="3357563"/>
          <p14:tracePt t="17963" x="3527425" y="3330575"/>
          <p14:tracePt t="17980" x="3482975" y="3295650"/>
          <p14:tracePt t="17996" x="3465513" y="3276600"/>
          <p14:tracePt t="18013" x="3438525" y="3268663"/>
          <p14:tracePt t="18030" x="3429000" y="3259138"/>
          <p14:tracePt t="18047" x="3384550" y="3251200"/>
          <p14:tracePt t="18063" x="3357563" y="3241675"/>
          <p14:tracePt t="18080" x="3330575" y="3224213"/>
          <p14:tracePt t="18097" x="3322638" y="3224213"/>
          <p14:tracePt t="18114" x="3295650" y="3224213"/>
          <p14:tracePt t="18131" x="3268663" y="3224213"/>
          <p14:tracePt t="18147" x="3232150" y="3224213"/>
          <p14:tracePt t="18164" x="3214688" y="3224213"/>
          <p14:tracePt t="18181" x="3170238" y="3224213"/>
          <p14:tracePt t="18198" x="3152775" y="3224213"/>
          <p14:tracePt t="18214" x="3143250" y="3224213"/>
          <p14:tracePt t="18231" x="3133725" y="3224213"/>
          <p14:tracePt t="28217" x="3125788" y="3224213"/>
          <p14:tracePt t="28298" x="3108325" y="3224213"/>
          <p14:tracePt t="28300" x="3071813" y="3224213"/>
          <p14:tracePt t="28320" x="3036888" y="3224213"/>
          <p14:tracePt t="28334" x="2982913" y="3214688"/>
          <p14:tracePt t="28351" x="2901950" y="3214688"/>
          <p14:tracePt t="28367" x="2884488" y="3214688"/>
          <p14:tracePt t="28388" x="2867025" y="3214688"/>
          <p14:tracePt t="28401" x="2857500" y="3214688"/>
          <p14:tracePt t="28417" x="2847975" y="3214688"/>
          <p14:tracePt t="28478" x="2840038" y="3214688"/>
          <p14:tracePt t="28500" x="2830513" y="3214688"/>
          <p14:tracePt t="28502" x="2822575" y="3214688"/>
          <p14:tracePt t="28522" x="2795588" y="3224213"/>
          <p14:tracePt t="28535" x="2786063" y="3232150"/>
          <p14:tracePt t="28556" x="2768600" y="3232150"/>
          <p14:tracePt t="28568" x="2732088" y="3259138"/>
          <p14:tracePt t="28585" x="2724150" y="3268663"/>
          <p14:tracePt t="28602" x="2697163" y="3286125"/>
          <p14:tracePt t="28619" x="2670175" y="3295650"/>
          <p14:tracePt t="28636" x="2660650" y="3303588"/>
          <p14:tracePt t="28658" x="2652713" y="3313113"/>
          <p14:tracePt t="28680" x="2643188" y="3313113"/>
          <p14:tracePt t="28691" x="2643188" y="3322638"/>
          <p14:tracePt t="28703" x="2633663" y="3330575"/>
          <p14:tracePt t="28719" x="2625725" y="3340100"/>
          <p14:tracePt t="28737" x="2616200" y="3357563"/>
          <p14:tracePt t="28753" x="2616200" y="3375025"/>
          <p14:tracePt t="28769" x="2589213" y="3402013"/>
          <p14:tracePt t="28786" x="2571750" y="3411538"/>
          <p14:tracePt t="28804" x="2562225" y="3429000"/>
          <p14:tracePt t="28820" x="2527300" y="3509963"/>
          <p14:tracePt t="28837" x="2500313" y="3589338"/>
          <p14:tracePt t="28853" x="2482850" y="3643313"/>
          <p14:tracePt t="28871" x="2465388" y="3697288"/>
          <p14:tracePt t="28887" x="2428875" y="3803650"/>
          <p14:tracePt t="28904" x="2411413" y="3884613"/>
          <p14:tracePt t="28920" x="2411413" y="3919538"/>
          <p14:tracePt t="28939" x="2411413" y="3956050"/>
          <p14:tracePt t="28954" x="2411413" y="4027488"/>
          <p14:tracePt t="28971" x="2411413" y="4089400"/>
          <p14:tracePt t="28987" x="2411413" y="4108450"/>
          <p14:tracePt t="29018" x="2411413" y="4125913"/>
          <p14:tracePt t="29030" x="2419350" y="4152900"/>
          <p14:tracePt t="29051" x="2446338" y="4152900"/>
          <p14:tracePt t="29130" x="2473325" y="4152900"/>
          <p14:tracePt t="29132" x="2598738" y="4098925"/>
          <p14:tracePt t="29153" x="2741613" y="4037013"/>
          <p14:tracePt t="29155" x="2982913" y="3902075"/>
          <p14:tracePt t="29175" x="3224213" y="3768725"/>
          <p14:tracePt t="29188" x="3429000" y="3660775"/>
          <p14:tracePt t="29205" x="3562350" y="3589338"/>
          <p14:tracePt t="29231" x="3705225" y="3500438"/>
          <p14:tracePt t="29239" x="4044950" y="3295650"/>
          <p14:tracePt t="29255" x="4152900" y="3232150"/>
          <p14:tracePt t="29276" x="4251325" y="3170238"/>
          <p14:tracePt t="29289" x="4697413" y="2919413"/>
          <p14:tracePt t="29306" x="4938713" y="2776538"/>
          <p14:tracePt t="29323" x="5054600" y="2714625"/>
          <p14:tracePt t="29344" x="5143500" y="2660650"/>
          <p14:tracePt t="29356" x="5303838" y="2554288"/>
          <p14:tracePt t="29373" x="5367338" y="2500313"/>
          <p14:tracePt t="29400" x="5429250" y="2455863"/>
          <p14:tracePt t="29456" x="5776913" y="2241550"/>
          <p14:tracePt t="29458" x="6010275" y="2089150"/>
          <p14:tracePt t="29479" x="6072188" y="2036763"/>
          <p14:tracePt t="29490" x="6180138" y="1982788"/>
          <p14:tracePt t="29507" x="6215063" y="1965325"/>
          <p14:tracePt t="29523" x="6259513" y="1928813"/>
          <p14:tracePt t="29540" x="6286500" y="1928813"/>
          <p14:tracePt t="29558" x="6303963" y="1919288"/>
          <p14:tracePt t="29574" x="6340475" y="1911350"/>
          <p14:tracePt t="29590" x="6367463" y="1901825"/>
          <p14:tracePt t="29607" x="6384925" y="1901825"/>
          <p14:tracePt t="29625" x="6429375" y="1884363"/>
          <p14:tracePt t="29641" x="6527800" y="1857375"/>
          <p14:tracePt t="29657" x="6715125" y="1839913"/>
          <p14:tracePt t="29674" x="6840538" y="1830388"/>
          <p14:tracePt t="29693" x="6946900" y="1830388"/>
          <p14:tracePt t="29708" x="7143750" y="1830388"/>
          <p14:tracePt t="29724" x="7277100" y="1830388"/>
          <p14:tracePt t="29741" x="7323138" y="1830388"/>
          <p14:tracePt t="29760" x="7340600" y="1830388"/>
          <p14:tracePt t="29775" x="7348538" y="1830388"/>
          <p14:tracePt t="29791" x="7375525" y="1830388"/>
          <p14:tracePt t="29816" x="7402513" y="1830388"/>
          <p14:tracePt t="29825" x="7500938" y="1839913"/>
          <p14:tracePt t="29842" x="7545388" y="1839913"/>
          <p14:tracePt t="29862" x="7581900" y="1847850"/>
          <p14:tracePt t="29875" x="7688263" y="1884363"/>
          <p14:tracePt t="29892" x="7858125" y="1928813"/>
          <p14:tracePt t="29909" x="7912100" y="1946275"/>
          <p14:tracePt t="29925" x="7966075" y="1965325"/>
          <p14:tracePt t="29942" x="8001000" y="1973263"/>
          <p14:tracePt t="29959" x="8045450" y="2000250"/>
          <p14:tracePt t="29977" x="8062913" y="2009775"/>
          <p14:tracePt t="29992" x="8126413" y="2036763"/>
          <p14:tracePt t="30009" x="8180388" y="2071688"/>
          <p14:tracePt t="30026" x="8296275" y="2152650"/>
          <p14:tracePt t="30043" x="8348663" y="2205038"/>
          <p14:tracePt t="30059" x="8439150" y="2295525"/>
          <p14:tracePt t="30076" x="8474075" y="2322513"/>
          <p14:tracePt t="30093" x="8528050" y="2393950"/>
          <p14:tracePt t="30110" x="8555038" y="2419350"/>
          <p14:tracePt t="30126" x="8589963" y="2473325"/>
          <p14:tracePt t="30143" x="8643938" y="2581275"/>
          <p14:tracePt t="30160" x="8661400" y="2633663"/>
          <p14:tracePt t="30177" x="8715375" y="2741613"/>
          <p14:tracePt t="30193" x="8732838" y="2813050"/>
          <p14:tracePt t="30210" x="8751888" y="2874963"/>
          <p14:tracePt t="30227" x="8786813" y="2982913"/>
          <p14:tracePt t="30244" x="8804275" y="3098800"/>
          <p14:tracePt t="30261" x="8840788" y="3348038"/>
          <p14:tracePt t="30278" x="8848725" y="3465513"/>
          <p14:tracePt t="30294" x="8858250" y="3598863"/>
          <p14:tracePt t="30311" x="8867775" y="3803650"/>
          <p14:tracePt t="30328" x="8867775" y="3884613"/>
          <p14:tracePt t="30344" x="8867775" y="4098925"/>
          <p14:tracePt t="30361" x="8858250" y="4224338"/>
          <p14:tracePt t="30379" x="8840788" y="4348163"/>
          <p14:tracePt t="30395" x="8796338" y="4518025"/>
          <p14:tracePt t="30411" x="8759825" y="4697413"/>
          <p14:tracePt t="30428" x="8742363" y="4732338"/>
          <p14:tracePt t="30446" x="8724900" y="4776788"/>
          <p14:tracePt t="30462" x="8661400" y="4867275"/>
          <p14:tracePt t="30478" x="8555038" y="5037138"/>
          <p14:tracePt t="30495" x="8510588" y="5116513"/>
          <p14:tracePt t="30512" x="8394700" y="5251450"/>
          <p14:tracePt t="30529" x="8340725" y="5295900"/>
          <p14:tracePt t="30545" x="8251825" y="5394325"/>
          <p14:tracePt t="30562" x="8205788" y="5456238"/>
          <p14:tracePt t="30579" x="8153400" y="5491163"/>
          <p14:tracePt t="30596" x="8054975" y="5554663"/>
          <p14:tracePt t="30612" x="8010525" y="5581650"/>
          <p14:tracePt t="30629" x="7875588" y="5634038"/>
          <p14:tracePt t="30646" x="7724775" y="5670550"/>
          <p14:tracePt t="30663" x="7653338" y="5680075"/>
          <p14:tracePt t="30683" x="7581900" y="5688013"/>
          <p14:tracePt t="30696" x="7483475" y="5697538"/>
          <p14:tracePt t="30713" x="7323138" y="5715000"/>
          <p14:tracePt t="30730" x="7259638" y="5724525"/>
          <p14:tracePt t="30746" x="7205663" y="5724525"/>
          <p14:tracePt t="30763" x="7161213" y="5724525"/>
          <p14:tracePt t="30780" x="7062788" y="5724525"/>
          <p14:tracePt t="30797" x="7000875" y="5715000"/>
          <p14:tracePt t="30813" x="6919913" y="5705475"/>
          <p14:tracePt t="30830" x="6867525" y="5688013"/>
          <p14:tracePt t="30847" x="6751638" y="5626100"/>
          <p14:tracePt t="30864" x="6688138" y="5589588"/>
          <p14:tracePt t="30880" x="6599238" y="5537200"/>
          <p14:tracePt t="30897" x="6554788" y="5518150"/>
          <p14:tracePt t="30914" x="6483350" y="5456238"/>
          <p14:tracePt t="30931" x="6446838" y="5419725"/>
          <p14:tracePt t="30947" x="6357938" y="5330825"/>
          <p14:tracePt t="30964" x="6303963" y="5286375"/>
          <p14:tracePt t="30982" x="6188075" y="5170488"/>
          <p14:tracePt t="30998" x="6126163" y="5108575"/>
          <p14:tracePt t="31014" x="6037263" y="5018088"/>
          <p14:tracePt t="31031" x="6010275" y="4956175"/>
          <p14:tracePt t="31054" x="5983288" y="4902200"/>
          <p14:tracePt t="31065" x="5911850" y="4795838"/>
          <p14:tracePt t="31082" x="5875338" y="4705350"/>
          <p14:tracePt t="31099" x="5830888" y="4616450"/>
          <p14:tracePt t="31115" x="5822950" y="4562475"/>
          <p14:tracePt t="31132" x="5803900" y="4456113"/>
          <p14:tracePt t="31149" x="5795963" y="4394200"/>
          <p14:tracePt t="31165" x="5795963" y="4286250"/>
          <p14:tracePt t="31182" x="5795963" y="4241800"/>
          <p14:tracePt t="31199" x="5795963" y="4152900"/>
          <p14:tracePt t="31215" x="5795963" y="4116388"/>
          <p14:tracePt t="31232" x="5803900" y="3990975"/>
          <p14:tracePt t="31249" x="5813425" y="3938588"/>
          <p14:tracePt t="31266" x="5830888" y="3840163"/>
          <p14:tracePt t="31283" x="5840413" y="3786188"/>
          <p14:tracePt t="31299" x="5875338" y="3679825"/>
          <p14:tracePt t="31316" x="5884863" y="3625850"/>
          <p14:tracePt t="31333" x="5919788" y="3500438"/>
          <p14:tracePt t="31349" x="5946775" y="3419475"/>
          <p14:tracePt t="31366" x="5983288" y="3322638"/>
          <p14:tracePt t="31383" x="6010275" y="3259138"/>
          <p14:tracePt t="31400" x="6062663" y="3170238"/>
          <p14:tracePt t="31416" x="6089650" y="3125788"/>
          <p14:tracePt t="31433" x="6143625" y="3017838"/>
          <p14:tracePt t="31450" x="6161088" y="2990850"/>
          <p14:tracePt t="31467" x="6197600" y="2946400"/>
          <p14:tracePt t="31484" x="6215063" y="2911475"/>
          <p14:tracePt t="31500" x="6269038" y="2830513"/>
          <p14:tracePt t="31518" x="6303963" y="2795588"/>
          <p14:tracePt t="31534" x="6375400" y="2724150"/>
          <p14:tracePt t="31551" x="6419850" y="2687638"/>
          <p14:tracePt t="31567" x="6510338" y="2643188"/>
          <p14:tracePt t="31584" x="6581775" y="2589213"/>
          <p14:tracePt t="31601" x="6705600" y="2509838"/>
          <p14:tracePt t="31618" x="6777038" y="2465388"/>
          <p14:tracePt t="31634" x="6911975" y="2393950"/>
          <p14:tracePt t="31651" x="6938963" y="2374900"/>
          <p14:tracePt t="31668" x="7000875" y="2357438"/>
          <p14:tracePt t="31685" x="7027863" y="2347913"/>
          <p14:tracePt t="31701" x="7062788" y="2330450"/>
          <p14:tracePt t="31718" x="7116763" y="2322513"/>
          <p14:tracePt t="31740" x="7170738" y="2303463"/>
          <p14:tracePt t="31752" x="7340600" y="2259013"/>
          <p14:tracePt t="31768" x="7491413" y="2251075"/>
          <p14:tracePt t="31785" x="7653338" y="2241550"/>
          <p14:tracePt t="31802" x="7661275" y="2241550"/>
          <p14:tracePt t="31819" x="7670800" y="2241550"/>
          <p14:tracePt t="31836" x="7688263" y="2241550"/>
          <p14:tracePt t="31909" x="7697788" y="2241550"/>
          <p14:tracePt t="31910" x="7777163" y="2259013"/>
          <p14:tracePt t="31931" x="7867650" y="2286000"/>
          <p14:tracePt t="31943" x="7894638" y="2303463"/>
          <p14:tracePt t="31965" x="7920038" y="2312988"/>
          <p14:tracePt t="31970" x="7929563" y="2312988"/>
          <p14:tracePt t="31988" x="7939088" y="2312988"/>
          <p14:tracePt t="32004" x="7974013" y="2339975"/>
          <p14:tracePt t="32020" x="8037513" y="2374900"/>
          <p14:tracePt t="32036" x="8089900" y="2419350"/>
          <p14:tracePt t="32055" x="8143875" y="2465388"/>
          <p14:tracePt t="32070" x="8205788" y="2536825"/>
          <p14:tracePt t="32087" x="8205788" y="2544763"/>
          <p14:tracePt t="32103" x="8205788" y="2554288"/>
          <p14:tracePt t="32123" x="8205788" y="2562225"/>
          <p14:tracePt t="32137" x="8205788" y="2616200"/>
          <p14:tracePt t="32154" x="8205788" y="2714625"/>
          <p14:tracePt t="32170" x="8224838" y="2813050"/>
          <p14:tracePt t="32190" x="8232775" y="2911475"/>
          <p14:tracePt t="32204" x="8232775" y="3108325"/>
          <p14:tracePt t="32221" x="8232775" y="3232150"/>
          <p14:tracePt t="32238" x="8232775" y="3313113"/>
          <p14:tracePt t="32258" x="8232775" y="3402013"/>
          <p14:tracePt t="32271" x="8232775" y="3473450"/>
          <p14:tracePt t="32288" x="8232775" y="3544888"/>
          <p14:tracePt t="32304" x="8232775" y="3625850"/>
          <p14:tracePt t="32321" x="8197850" y="3822700"/>
          <p14:tracePt t="32338" x="8197850" y="3902075"/>
          <p14:tracePt t="32355" x="8197850" y="3990975"/>
          <p14:tracePt t="32372" x="8180388" y="4089400"/>
          <p14:tracePt t="32388" x="8170863" y="4133850"/>
          <p14:tracePt t="32405" x="8161338" y="4152900"/>
          <p14:tracePt t="32426" x="8153400" y="4170363"/>
          <p14:tracePt t="32439" x="8126413" y="4214813"/>
          <p14:tracePt t="32455" x="8108950" y="4232275"/>
          <p14:tracePt t="32472" x="8089900" y="4259263"/>
          <p14:tracePt t="32489" x="8045450" y="4286250"/>
          <p14:tracePt t="32506" x="8001000" y="4330700"/>
          <p14:tracePt t="32522" x="7956550" y="4375150"/>
          <p14:tracePt t="32539" x="7912100" y="4419600"/>
          <p14:tracePt t="32556" x="7804150" y="4510088"/>
          <p14:tracePt t="32573" x="7688263" y="4598988"/>
          <p14:tracePt t="32589" x="7643813" y="4625975"/>
          <p14:tracePt t="32607" x="7599363" y="4652963"/>
          <p14:tracePt t="32623" x="7572375" y="4697413"/>
          <p14:tracePt t="32640" x="7537450" y="4724400"/>
          <p14:tracePt t="32657" x="7527925" y="4724400"/>
          <p14:tracePt t="32674" x="7527925" y="4732338"/>
          <p14:tracePt t="32690" x="7537450" y="47323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Ada pertanyaan?</a:t>
            </a:r>
          </a:p>
          <a:p>
            <a:r>
              <a:rPr lang="id-ID" dirty="0" smtClean="0"/>
              <a:t>Next </a:t>
            </a:r>
            <a:r>
              <a:rPr lang="id-ID" dirty="0"/>
              <a:t>: </a:t>
            </a:r>
            <a:r>
              <a:rPr lang="en-US" dirty="0" err="1"/>
              <a:t>Elektropneumatic</a:t>
            </a:r>
            <a:r>
              <a:rPr lang="en-US" dirty="0"/>
              <a:t> Sensor </a:t>
            </a:r>
            <a:r>
              <a:rPr lang="id-ID" dirty="0" smtClean="0"/>
              <a:t>: </a:t>
            </a:r>
            <a:r>
              <a:rPr lang="en-US" dirty="0" smtClean="0"/>
              <a:t>Pressure </a:t>
            </a:r>
            <a:r>
              <a:rPr lang="en-US" dirty="0" err="1"/>
              <a:t>dan</a:t>
            </a:r>
            <a:r>
              <a:rPr lang="en-US" dirty="0"/>
              <a:t> Magnet </a:t>
            </a:r>
            <a:endParaRPr lang="id-ID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9"/>
    </mc:Choice>
    <mc:Fallback xmlns="">
      <p:transition spd="slow" advTm="2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040" x="0" y="0"/>
        </p14:tracePtLst>
      </p14:laserTraceLst>
    </p:ext>
  </p:extLs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247</Words>
  <Application>Microsoft Office PowerPoint</Application>
  <PresentationFormat>On-screen Show (4:3)</PresentationFormat>
  <Paragraphs>61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Droplet</vt:lpstr>
      <vt:lpstr>Office Theme</vt:lpstr>
      <vt:lpstr>Sistem PLC - TK3434 (Programmable Logic Controler)</vt:lpstr>
      <vt:lpstr>Topic Outline:</vt:lpstr>
      <vt:lpstr>Elektropneumatic Sensor :  Induktif</vt:lpstr>
      <vt:lpstr>Elektropneumatic Sensor :  Kapasitif</vt:lpstr>
      <vt:lpstr>Penggunaan Elektropneumatic Sensor :  Induktif dengan DAC</vt:lpstr>
      <vt:lpstr>Penggunaan Elektropneumatic Sensor :  Kapasitif dengan DAC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Siregar</dc:creator>
  <cp:lastModifiedBy>Simon Siregar</cp:lastModifiedBy>
  <cp:revision>85</cp:revision>
  <dcterms:created xsi:type="dcterms:W3CDTF">2014-10-18T02:13:35Z</dcterms:created>
  <dcterms:modified xsi:type="dcterms:W3CDTF">2015-05-29T17:41:34Z</dcterms:modified>
</cp:coreProperties>
</file>