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 id="2147483815" r:id="rId2"/>
  </p:sldMasterIdLst>
  <p:notesMasterIdLst>
    <p:notesMasterId r:id="rId10"/>
  </p:notesMasterIdLst>
  <p:sldIdLst>
    <p:sldId id="273" r:id="rId3"/>
    <p:sldId id="258" r:id="rId4"/>
    <p:sldId id="300" r:id="rId5"/>
    <p:sldId id="301" r:id="rId6"/>
    <p:sldId id="295" r:id="rId7"/>
    <p:sldId id="303" r:id="rId8"/>
    <p:sldId id="282" r:id="rId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840" autoAdjust="0"/>
  </p:normalViewPr>
  <p:slideViewPr>
    <p:cSldViewPr snapToGrid="0">
      <p:cViewPr varScale="1">
        <p:scale>
          <a:sx n="53" d="100"/>
          <a:sy n="53" d="100"/>
        </p:scale>
        <p:origin x="180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9F675-FCBC-4C9C-B94D-6FD5077C8FED}" type="datetimeFigureOut">
              <a:rPr lang="id-ID" smtClean="0"/>
              <a:t>30/05/2015</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51A88-BB14-49D4-A68E-3979DFFF8DC5}" type="slidenum">
              <a:rPr lang="id-ID" smtClean="0"/>
              <a:t>‹#›</a:t>
            </a:fld>
            <a:endParaRPr lang="id-ID"/>
          </a:p>
        </p:txBody>
      </p:sp>
    </p:spTree>
    <p:extLst>
      <p:ext uri="{BB962C8B-B14F-4D97-AF65-F5344CB8AC3E}">
        <p14:creationId xmlns:p14="http://schemas.microsoft.com/office/powerpoint/2010/main" val="190173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E951A88-BB14-49D4-A68E-3979DFFF8DC5}" type="slidenum">
              <a:rPr lang="id-ID" smtClean="0"/>
              <a:t>1</a:t>
            </a:fld>
            <a:endParaRPr lang="id-ID"/>
          </a:p>
        </p:txBody>
      </p:sp>
    </p:spTree>
    <p:extLst>
      <p:ext uri="{BB962C8B-B14F-4D97-AF65-F5344CB8AC3E}">
        <p14:creationId xmlns:p14="http://schemas.microsoft.com/office/powerpoint/2010/main" val="6945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Dosen</a:t>
            </a:r>
            <a:r>
              <a:rPr lang="id-ID" baseline="0" dirty="0" smtClean="0"/>
              <a:t> Menjelaskan : </a:t>
            </a:r>
          </a:p>
          <a:p>
            <a:pPr marL="228600" indent="-228600">
              <a:buAutoNum type="arabicPeriod"/>
            </a:pPr>
            <a:r>
              <a:rPr lang="en-US" dirty="0" err="1" smtClean="0"/>
              <a:t>Elektropneumatic</a:t>
            </a:r>
            <a:r>
              <a:rPr lang="en-US" dirty="0" smtClean="0"/>
              <a:t> Sensor :  </a:t>
            </a:r>
            <a:r>
              <a:rPr lang="id-ID" dirty="0" smtClean="0"/>
              <a:t>Pressure</a:t>
            </a:r>
          </a:p>
          <a:p>
            <a:pPr marL="228600" indent="-228600">
              <a:buAutoNum type="arabicPeriod"/>
            </a:pPr>
            <a:r>
              <a:rPr lang="id-ID" baseline="0" dirty="0" smtClean="0"/>
              <a:t>Fluid Sim</a:t>
            </a:r>
          </a:p>
          <a:p>
            <a:pPr marL="0" indent="0">
              <a:buNone/>
            </a:pPr>
            <a:endParaRPr lang="id-ID" baseline="0" dirty="0" smtClean="0"/>
          </a:p>
          <a:p>
            <a:pPr marL="0" indent="0">
              <a:buNone/>
            </a:pPr>
            <a:r>
              <a:rPr lang="id-ID" baseline="0" dirty="0" smtClean="0"/>
              <a:t>Referensi :</a:t>
            </a:r>
          </a:p>
          <a:p>
            <a:pPr>
              <a:spcBef>
                <a:spcPct val="50000"/>
              </a:spcBef>
            </a:pPr>
            <a:r>
              <a:rPr lang="id-ID" sz="1000" b="1" dirty="0" smtClean="0">
                <a:latin typeface="Arial" charset="0"/>
              </a:rPr>
              <a:t>Festo Didactic,</a:t>
            </a:r>
            <a:r>
              <a:rPr lang="id-ID" sz="1000" b="1" baseline="0" dirty="0" smtClean="0">
                <a:latin typeface="Arial" charset="0"/>
              </a:rPr>
              <a:t> </a:t>
            </a:r>
            <a:r>
              <a:rPr lang="id-ID" sz="1000" b="1" dirty="0" smtClean="0">
                <a:latin typeface="Arial" charset="0"/>
              </a:rPr>
              <a:t>Pneumatic</a:t>
            </a:r>
            <a:r>
              <a:rPr lang="id-ID" sz="1000" b="1" baseline="0" dirty="0" smtClean="0">
                <a:latin typeface="Arial" charset="0"/>
              </a:rPr>
              <a:t> – Tingkat Dasar P111</a:t>
            </a:r>
          </a:p>
          <a:p>
            <a:pPr>
              <a:spcBef>
                <a:spcPct val="50000"/>
              </a:spcBef>
            </a:pPr>
            <a:r>
              <a:rPr lang="id-ID" sz="1000" b="1" baseline="0" dirty="0" smtClean="0">
                <a:latin typeface="Arial" charset="0"/>
              </a:rPr>
              <a:t>Fluid Sim</a:t>
            </a:r>
            <a:endParaRPr lang="en-US" sz="1000" b="1" dirty="0" smtClean="0">
              <a:latin typeface="Arial" charset="0"/>
            </a:endParaRPr>
          </a:p>
          <a:p>
            <a:endParaRPr lang="id-ID" dirty="0" smtClean="0"/>
          </a:p>
          <a:p>
            <a:endParaRPr lang="id-ID" dirty="0"/>
          </a:p>
        </p:txBody>
      </p:sp>
      <p:sp>
        <p:nvSpPr>
          <p:cNvPr id="4" name="Slide Number Placeholder 3"/>
          <p:cNvSpPr>
            <a:spLocks noGrp="1"/>
          </p:cNvSpPr>
          <p:nvPr>
            <p:ph type="sldNum" sz="quarter" idx="10"/>
          </p:nvPr>
        </p:nvSpPr>
        <p:spPr/>
        <p:txBody>
          <a:bodyPr/>
          <a:lstStyle/>
          <a:p>
            <a:fld id="{43E0A751-320A-4B51-AA97-41CAFB67DF81}" type="slidenum">
              <a:rPr lang="id-ID" smtClean="0"/>
              <a:pPr/>
              <a:t>3</a:t>
            </a:fld>
            <a:endParaRPr lang="id-ID"/>
          </a:p>
        </p:txBody>
      </p:sp>
    </p:spTree>
    <p:extLst>
      <p:ext uri="{BB962C8B-B14F-4D97-AF65-F5344CB8AC3E}">
        <p14:creationId xmlns:p14="http://schemas.microsoft.com/office/powerpoint/2010/main" val="276110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Dosen</a:t>
            </a:r>
            <a:r>
              <a:rPr lang="id-ID" baseline="0" dirty="0" smtClean="0"/>
              <a:t> Menjelaskan : </a:t>
            </a:r>
          </a:p>
          <a:p>
            <a:pPr marL="228600" indent="-228600">
              <a:buAutoNum type="arabicPeriod"/>
            </a:pPr>
            <a:r>
              <a:rPr lang="en-US" dirty="0" err="1" smtClean="0"/>
              <a:t>Elektropneumatic</a:t>
            </a:r>
            <a:r>
              <a:rPr lang="en-US" dirty="0" smtClean="0"/>
              <a:t> Sensor :  M</a:t>
            </a:r>
            <a:r>
              <a:rPr lang="id-ID" dirty="0" smtClean="0"/>
              <a:t>agnet</a:t>
            </a:r>
          </a:p>
          <a:p>
            <a:pPr marL="228600" indent="-228600">
              <a:buAutoNum type="arabicPeriod"/>
            </a:pPr>
            <a:r>
              <a:rPr lang="id-ID" baseline="0" dirty="0" smtClean="0"/>
              <a:t>Fluid Sim</a:t>
            </a:r>
          </a:p>
          <a:p>
            <a:pPr marL="0" indent="0">
              <a:buNone/>
            </a:pPr>
            <a:endParaRPr lang="id-ID" baseline="0" dirty="0" smtClean="0"/>
          </a:p>
          <a:p>
            <a:pPr marL="0" indent="0">
              <a:buNone/>
            </a:pPr>
            <a:r>
              <a:rPr lang="id-ID" baseline="0" dirty="0" smtClean="0"/>
              <a:t>Referensi :</a:t>
            </a:r>
          </a:p>
          <a:p>
            <a:pPr>
              <a:spcBef>
                <a:spcPct val="50000"/>
              </a:spcBef>
            </a:pPr>
            <a:r>
              <a:rPr lang="id-ID" sz="1000" b="1" dirty="0" smtClean="0">
                <a:latin typeface="Arial" charset="0"/>
              </a:rPr>
              <a:t>Festo Didactic,</a:t>
            </a:r>
            <a:r>
              <a:rPr lang="id-ID" sz="1000" b="1" baseline="0" dirty="0" smtClean="0">
                <a:latin typeface="Arial" charset="0"/>
              </a:rPr>
              <a:t> </a:t>
            </a:r>
            <a:r>
              <a:rPr lang="id-ID" sz="1000" b="1" dirty="0" smtClean="0">
                <a:latin typeface="Arial" charset="0"/>
              </a:rPr>
              <a:t>Pneumatic</a:t>
            </a:r>
            <a:r>
              <a:rPr lang="id-ID" sz="1000" b="1" baseline="0" dirty="0" smtClean="0">
                <a:latin typeface="Arial" charset="0"/>
              </a:rPr>
              <a:t> – Tingkat Dasar P111</a:t>
            </a:r>
          </a:p>
          <a:p>
            <a:pPr>
              <a:spcBef>
                <a:spcPct val="50000"/>
              </a:spcBef>
            </a:pPr>
            <a:r>
              <a:rPr lang="id-ID" sz="1000" b="1" baseline="0" dirty="0" smtClean="0">
                <a:latin typeface="Arial" charset="0"/>
              </a:rPr>
              <a:t>Fluid Sim</a:t>
            </a:r>
            <a:endParaRPr lang="en-US" sz="1000" b="1" dirty="0" smtClean="0">
              <a:latin typeface="Arial" charset="0"/>
            </a:endParaRPr>
          </a:p>
          <a:p>
            <a:endParaRPr lang="id-ID" dirty="0" smtClean="0"/>
          </a:p>
          <a:p>
            <a:endParaRPr lang="id-ID" dirty="0"/>
          </a:p>
        </p:txBody>
      </p:sp>
      <p:sp>
        <p:nvSpPr>
          <p:cNvPr id="4" name="Slide Number Placeholder 3"/>
          <p:cNvSpPr>
            <a:spLocks noGrp="1"/>
          </p:cNvSpPr>
          <p:nvPr>
            <p:ph type="sldNum" sz="quarter" idx="10"/>
          </p:nvPr>
        </p:nvSpPr>
        <p:spPr/>
        <p:txBody>
          <a:bodyPr/>
          <a:lstStyle/>
          <a:p>
            <a:fld id="{43E0A751-320A-4B51-AA97-41CAFB67DF81}" type="slidenum">
              <a:rPr lang="id-ID" smtClean="0"/>
              <a:pPr/>
              <a:t>4</a:t>
            </a:fld>
            <a:endParaRPr lang="id-ID"/>
          </a:p>
        </p:txBody>
      </p:sp>
    </p:spTree>
    <p:extLst>
      <p:ext uri="{BB962C8B-B14F-4D97-AF65-F5344CB8AC3E}">
        <p14:creationId xmlns:p14="http://schemas.microsoft.com/office/powerpoint/2010/main" val="193651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Dosen</a:t>
            </a:r>
            <a:r>
              <a:rPr lang="id-ID" baseline="0" dirty="0" smtClean="0"/>
              <a:t> Menjelaskan : </a:t>
            </a:r>
          </a:p>
          <a:p>
            <a:pPr marL="228600" indent="-228600">
              <a:buAutoNum type="arabicPeriod"/>
            </a:pPr>
            <a:r>
              <a:rPr lang="en-US" dirty="0" err="1" smtClean="0"/>
              <a:t>Penggunaan</a:t>
            </a:r>
            <a:r>
              <a:rPr lang="en-US" dirty="0" smtClean="0"/>
              <a:t> </a:t>
            </a:r>
            <a:r>
              <a:rPr lang="en-US" dirty="0" err="1" smtClean="0"/>
              <a:t>Elektropneumatic</a:t>
            </a:r>
            <a:r>
              <a:rPr lang="en-US" dirty="0" smtClean="0"/>
              <a:t> Sensor :  </a:t>
            </a:r>
            <a:r>
              <a:rPr lang="id-ID" dirty="0" smtClean="0"/>
              <a:t>Magnet dengan DAC dalam aplikasi Fluid Sim </a:t>
            </a:r>
          </a:p>
          <a:p>
            <a:pPr marL="228600" indent="-228600">
              <a:buAutoNum type="arabicPeriod"/>
            </a:pPr>
            <a:r>
              <a:rPr lang="id-ID" baseline="0" dirty="0" smtClean="0"/>
              <a:t>Fluid Sim</a:t>
            </a:r>
          </a:p>
          <a:p>
            <a:pPr marL="0" indent="0">
              <a:buNone/>
            </a:pPr>
            <a:endParaRPr lang="id-ID" baseline="0" dirty="0" smtClean="0"/>
          </a:p>
          <a:p>
            <a:pPr marL="0" indent="0">
              <a:buNone/>
            </a:pPr>
            <a:r>
              <a:rPr lang="id-ID" baseline="0" dirty="0" smtClean="0"/>
              <a:t>Referensi :</a:t>
            </a:r>
          </a:p>
          <a:p>
            <a:pPr>
              <a:spcBef>
                <a:spcPct val="50000"/>
              </a:spcBef>
            </a:pPr>
            <a:endParaRPr lang="id-ID" b="1" dirty="0" smtClean="0">
              <a:latin typeface="Arial" charset="0"/>
            </a:endParaRPr>
          </a:p>
          <a:p>
            <a:pPr>
              <a:spcBef>
                <a:spcPct val="50000"/>
              </a:spcBef>
            </a:pPr>
            <a:r>
              <a:rPr lang="id-ID" sz="1000" b="1" dirty="0" smtClean="0">
                <a:latin typeface="Arial" charset="0"/>
              </a:rPr>
              <a:t>Festo Didactic,</a:t>
            </a:r>
            <a:r>
              <a:rPr lang="id-ID" sz="1000" b="1" baseline="0" dirty="0" smtClean="0">
                <a:latin typeface="Arial" charset="0"/>
              </a:rPr>
              <a:t> </a:t>
            </a:r>
            <a:r>
              <a:rPr lang="id-ID" sz="1000" b="1" dirty="0" smtClean="0">
                <a:latin typeface="Arial" charset="0"/>
              </a:rPr>
              <a:t>Pneumatic</a:t>
            </a:r>
            <a:r>
              <a:rPr lang="id-ID" sz="1000" b="1" baseline="0" dirty="0" smtClean="0">
                <a:latin typeface="Arial" charset="0"/>
              </a:rPr>
              <a:t> – Tingkat Dasar P111</a:t>
            </a:r>
          </a:p>
          <a:p>
            <a:pPr>
              <a:spcBef>
                <a:spcPct val="50000"/>
              </a:spcBef>
            </a:pPr>
            <a:r>
              <a:rPr lang="id-ID" sz="1000" b="1" baseline="0" dirty="0" smtClean="0">
                <a:latin typeface="Arial" charset="0"/>
              </a:rPr>
              <a:t>Fluid Sim</a:t>
            </a:r>
            <a:endParaRPr lang="en-US" sz="1000" b="1" dirty="0" smtClean="0">
              <a:latin typeface="Arial" charset="0"/>
            </a:endParaRPr>
          </a:p>
          <a:p>
            <a:endParaRPr lang="id-ID" dirty="0" smtClean="0"/>
          </a:p>
          <a:p>
            <a:endParaRPr lang="id-ID" dirty="0"/>
          </a:p>
        </p:txBody>
      </p:sp>
      <p:sp>
        <p:nvSpPr>
          <p:cNvPr id="4" name="Slide Number Placeholder 3"/>
          <p:cNvSpPr>
            <a:spLocks noGrp="1"/>
          </p:cNvSpPr>
          <p:nvPr>
            <p:ph type="sldNum" sz="quarter" idx="10"/>
          </p:nvPr>
        </p:nvSpPr>
        <p:spPr/>
        <p:txBody>
          <a:bodyPr/>
          <a:lstStyle/>
          <a:p>
            <a:fld id="{43E0A751-320A-4B51-AA97-41CAFB67DF81}" type="slidenum">
              <a:rPr lang="id-ID" smtClean="0">
                <a:solidFill>
                  <a:prstClr val="black"/>
                </a:solidFill>
              </a:rPr>
              <a:pPr/>
              <a:t>5</a:t>
            </a:fld>
            <a:endParaRPr lang="id-ID">
              <a:solidFill>
                <a:prstClr val="black"/>
              </a:solidFill>
            </a:endParaRPr>
          </a:p>
        </p:txBody>
      </p:sp>
    </p:spTree>
    <p:extLst>
      <p:ext uri="{BB962C8B-B14F-4D97-AF65-F5344CB8AC3E}">
        <p14:creationId xmlns:p14="http://schemas.microsoft.com/office/powerpoint/2010/main" val="236224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Dosen</a:t>
            </a:r>
            <a:r>
              <a:rPr lang="id-ID" baseline="0" dirty="0" smtClean="0"/>
              <a:t> Menjelaskan : </a:t>
            </a:r>
          </a:p>
          <a:p>
            <a:pPr marL="228600" indent="-228600">
              <a:buAutoNum type="arabicPeriod"/>
            </a:pPr>
            <a:r>
              <a:rPr lang="en-US" dirty="0" err="1" smtClean="0"/>
              <a:t>Penggunaan</a:t>
            </a:r>
            <a:r>
              <a:rPr lang="en-US" dirty="0" smtClean="0"/>
              <a:t> </a:t>
            </a:r>
            <a:r>
              <a:rPr lang="en-US" dirty="0" err="1" smtClean="0"/>
              <a:t>Elektropneumatic</a:t>
            </a:r>
            <a:r>
              <a:rPr lang="en-US" dirty="0" smtClean="0"/>
              <a:t> Sensor :  </a:t>
            </a:r>
            <a:r>
              <a:rPr lang="id-ID" dirty="0" smtClean="0"/>
              <a:t>Pressure dengan DAC dalam aplikasi Fluid Sim </a:t>
            </a:r>
          </a:p>
          <a:p>
            <a:pPr marL="228600" indent="-228600">
              <a:buAutoNum type="arabicPeriod"/>
            </a:pPr>
            <a:r>
              <a:rPr lang="id-ID" baseline="0" dirty="0" smtClean="0"/>
              <a:t>Fluid Sim</a:t>
            </a:r>
          </a:p>
          <a:p>
            <a:pPr marL="0" indent="0">
              <a:buNone/>
            </a:pPr>
            <a:endParaRPr lang="id-ID" baseline="0" dirty="0" smtClean="0"/>
          </a:p>
          <a:p>
            <a:pPr marL="0" indent="0">
              <a:buNone/>
            </a:pPr>
            <a:r>
              <a:rPr lang="id-ID" baseline="0" dirty="0" smtClean="0"/>
              <a:t>Referensi :</a:t>
            </a:r>
          </a:p>
          <a:p>
            <a:pPr>
              <a:spcBef>
                <a:spcPct val="50000"/>
              </a:spcBef>
            </a:pPr>
            <a:endParaRPr lang="id-ID" b="1" dirty="0" smtClean="0">
              <a:latin typeface="Arial" charset="0"/>
            </a:endParaRPr>
          </a:p>
          <a:p>
            <a:pPr>
              <a:spcBef>
                <a:spcPct val="50000"/>
              </a:spcBef>
            </a:pPr>
            <a:r>
              <a:rPr lang="id-ID" sz="1000" b="1" dirty="0" smtClean="0">
                <a:latin typeface="Arial" charset="0"/>
              </a:rPr>
              <a:t>Festo Didactic,</a:t>
            </a:r>
            <a:r>
              <a:rPr lang="id-ID" sz="1000" b="1" baseline="0" dirty="0" smtClean="0">
                <a:latin typeface="Arial" charset="0"/>
              </a:rPr>
              <a:t> </a:t>
            </a:r>
            <a:r>
              <a:rPr lang="id-ID" sz="1000" b="1" dirty="0" smtClean="0">
                <a:latin typeface="Arial" charset="0"/>
              </a:rPr>
              <a:t>Pneumatic</a:t>
            </a:r>
            <a:r>
              <a:rPr lang="id-ID" sz="1000" b="1" baseline="0" dirty="0" smtClean="0">
                <a:latin typeface="Arial" charset="0"/>
              </a:rPr>
              <a:t> – Tingkat Dasar P111</a:t>
            </a:r>
          </a:p>
          <a:p>
            <a:pPr>
              <a:spcBef>
                <a:spcPct val="50000"/>
              </a:spcBef>
            </a:pPr>
            <a:r>
              <a:rPr lang="id-ID" sz="1000" b="1" baseline="0" dirty="0" smtClean="0">
                <a:latin typeface="Arial" charset="0"/>
              </a:rPr>
              <a:t>Fluid Sim</a:t>
            </a:r>
            <a:endParaRPr lang="en-US" sz="1000" b="1" dirty="0" smtClean="0">
              <a:latin typeface="Arial" charset="0"/>
            </a:endParaRPr>
          </a:p>
          <a:p>
            <a:endParaRPr lang="id-ID" dirty="0" smtClean="0"/>
          </a:p>
          <a:p>
            <a:endParaRPr lang="id-ID" dirty="0"/>
          </a:p>
        </p:txBody>
      </p:sp>
      <p:sp>
        <p:nvSpPr>
          <p:cNvPr id="4" name="Slide Number Placeholder 3"/>
          <p:cNvSpPr>
            <a:spLocks noGrp="1"/>
          </p:cNvSpPr>
          <p:nvPr>
            <p:ph type="sldNum" sz="quarter" idx="10"/>
          </p:nvPr>
        </p:nvSpPr>
        <p:spPr/>
        <p:txBody>
          <a:bodyPr/>
          <a:lstStyle/>
          <a:p>
            <a:fld id="{43E0A751-320A-4B51-AA97-41CAFB67DF81}" type="slidenum">
              <a:rPr lang="id-ID" smtClean="0">
                <a:solidFill>
                  <a:prstClr val="black"/>
                </a:solidFill>
              </a:rPr>
              <a:pPr/>
              <a:t>6</a:t>
            </a:fld>
            <a:endParaRPr lang="id-ID">
              <a:solidFill>
                <a:prstClr val="black"/>
              </a:solidFill>
            </a:endParaRPr>
          </a:p>
        </p:txBody>
      </p:sp>
    </p:spTree>
    <p:extLst>
      <p:ext uri="{BB962C8B-B14F-4D97-AF65-F5344CB8AC3E}">
        <p14:creationId xmlns:p14="http://schemas.microsoft.com/office/powerpoint/2010/main" val="1791126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E951A88-BB14-49D4-A68E-3979DFFF8DC5}" type="slidenum">
              <a:rPr lang="id-ID" smtClean="0"/>
              <a:t>7</a:t>
            </a:fld>
            <a:endParaRPr lang="id-ID"/>
          </a:p>
        </p:txBody>
      </p:sp>
    </p:spTree>
    <p:extLst>
      <p:ext uri="{BB962C8B-B14F-4D97-AF65-F5344CB8AC3E}">
        <p14:creationId xmlns:p14="http://schemas.microsoft.com/office/powerpoint/2010/main" val="1859419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B4A7C7-4260-4587-B0D9-C79E0EC74D46}" type="datetimeFigureOut">
              <a:rPr lang="id-ID" smtClean="0"/>
              <a:t>30/05/2015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426174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4A7C7-4260-4587-B0D9-C79E0EC74D46}" type="datetimeFigureOut">
              <a:rPr lang="id-ID" smtClean="0"/>
              <a:t>30/05/2015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29684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4A7C7-4260-4587-B0D9-C79E0EC74D46}" type="datetimeFigureOut">
              <a:rPr lang="id-ID" smtClean="0"/>
              <a:t>30/05/2015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377352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4A7C7-4260-4587-B0D9-C79E0EC74D46}" type="datetimeFigureOut">
              <a:rPr lang="id-ID" smtClean="0"/>
              <a:t>30/05/2015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678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4A7C7-4260-4587-B0D9-C79E0EC74D46}" type="datetimeFigureOut">
              <a:rPr lang="id-ID" smtClean="0"/>
              <a:t>30/05/2015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1245706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9B4A7C7-4260-4587-B0D9-C79E0EC74D46}" type="datetimeFigureOut">
              <a:rPr lang="id-ID" smtClean="0"/>
              <a:t>30/05/2015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3656925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9B4A7C7-4260-4587-B0D9-C79E0EC74D46}" type="datetimeFigureOut">
              <a:rPr lang="id-ID" smtClean="0"/>
              <a:t>30/05/2015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1810921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4A7C7-4260-4587-B0D9-C79E0EC74D46}" type="datetimeFigureOut">
              <a:rPr lang="id-ID" smtClean="0"/>
              <a:t>30/05/2015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125000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4A7C7-4260-4587-B0D9-C79E0EC74D46}" type="datetimeFigureOut">
              <a:rPr lang="id-ID" smtClean="0"/>
              <a:t>30/05/2015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2740461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8460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3099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4A7C7-4260-4587-B0D9-C79E0EC74D46}" type="datetimeFigureOut">
              <a:rPr lang="id-ID" smtClean="0"/>
              <a:t>30/05/2015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1981637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17889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31774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8" name="Footer Placeholder 7"/>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42011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4" name="Footer Placeholder 3"/>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7583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3" name="Footer Placeholder 2"/>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30498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78883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75924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15682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98643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Footer Placeholder 4"/>
          <p:cNvSpPr>
            <a:spLocks noGrp="1"/>
          </p:cNvSpPr>
          <p:nvPr>
            <p:ph type="ftr" sz="quarter" idx="10"/>
          </p:nvPr>
        </p:nvSpPr>
        <p:spPr>
          <a:xfrm>
            <a:off x="3124200" y="6477000"/>
            <a:ext cx="2895600" cy="320675"/>
          </a:xfrm>
        </p:spPr>
        <p:txBody>
          <a:bodyPr/>
          <a:lstStyle>
            <a:lvl1pPr>
              <a:defRPr/>
            </a:lvl1pPr>
          </a:lstStyle>
          <a:p>
            <a:r>
              <a:rPr lang="en-PH">
                <a:solidFill>
                  <a:prstClr val="black">
                    <a:tint val="75000"/>
                  </a:prstClr>
                </a:solidFill>
              </a:rPr>
              <a:t>University of Sto.Tomas</a:t>
            </a:r>
            <a:endParaRPr lang="en-GB">
              <a:solidFill>
                <a:prstClr val="black">
                  <a:tint val="75000"/>
                </a:prstClr>
              </a:solidFill>
            </a:endParaRPr>
          </a:p>
        </p:txBody>
      </p:sp>
      <p:sp>
        <p:nvSpPr>
          <p:cNvPr id="6" name="Date Placeholder 5"/>
          <p:cNvSpPr>
            <a:spLocks noGrp="1"/>
          </p:cNvSpPr>
          <p:nvPr>
            <p:ph type="dt" sz="half" idx="11"/>
          </p:nvPr>
        </p:nvSpPr>
        <p:spPr>
          <a:xfrm>
            <a:off x="457200" y="6477000"/>
            <a:ext cx="2133600" cy="244475"/>
          </a:xfrm>
        </p:spPr>
        <p:txBody>
          <a:bodyPr/>
          <a:lstStyle>
            <a:lvl1pPr>
              <a:defRPr/>
            </a:lvl1pPr>
          </a:lstStyle>
          <a:p>
            <a:r>
              <a:rPr lang="id-ID" smtClean="0">
                <a:solidFill>
                  <a:prstClr val="black">
                    <a:tint val="75000"/>
                  </a:prstClr>
                </a:solidFill>
              </a:rPr>
              <a:t>August 28, 2006</a:t>
            </a:r>
            <a:endParaRPr lang="en-GB">
              <a:solidFill>
                <a:prstClr val="black">
                  <a:tint val="75000"/>
                </a:prstClr>
              </a:solidFill>
            </a:endParaRPr>
          </a:p>
        </p:txBody>
      </p:sp>
    </p:spTree>
    <p:extLst>
      <p:ext uri="{BB962C8B-B14F-4D97-AF65-F5344CB8AC3E}">
        <p14:creationId xmlns:p14="http://schemas.microsoft.com/office/powerpoint/2010/main" val="32338714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4A7C7-4260-4587-B0D9-C79E0EC74D46}" type="datetimeFigureOut">
              <a:rPr lang="id-ID" smtClean="0"/>
              <a:t>30/05/2015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84818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B4A7C7-4260-4587-B0D9-C79E0EC74D46}" type="datetimeFigureOut">
              <a:rPr lang="id-ID" smtClean="0"/>
              <a:t>30/05/2015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161758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B4A7C7-4260-4587-B0D9-C79E0EC74D46}" type="datetimeFigureOut">
              <a:rPr lang="id-ID" smtClean="0"/>
              <a:t>30/05/2015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336456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B4A7C7-4260-4587-B0D9-C79E0EC74D46}" type="datetimeFigureOut">
              <a:rPr lang="id-ID" smtClean="0"/>
              <a:t>30/05/2015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289528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9B4A7C7-4260-4587-B0D9-C79E0EC74D46}" type="datetimeFigureOut">
              <a:rPr lang="id-ID" smtClean="0"/>
              <a:t>30/05/2015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322402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4A7C7-4260-4587-B0D9-C79E0EC74D46}" type="datetimeFigureOut">
              <a:rPr lang="id-ID" smtClean="0"/>
              <a:t>30/05/2015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252207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4A7C7-4260-4587-B0D9-C79E0EC74D46}" type="datetimeFigureOut">
              <a:rPr lang="id-ID" smtClean="0"/>
              <a:t>30/05/2015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44396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9B4A7C7-4260-4587-B0D9-C79E0EC74D46}" type="datetimeFigureOut">
              <a:rPr lang="id-ID" smtClean="0"/>
              <a:t>30/05/2015</a:t>
            </a:fld>
            <a:endParaRPr lang="id-ID"/>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id-ID"/>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213123D6-04A9-41D0-908E-C6AF92A5F379}" type="slidenum">
              <a:rPr lang="id-ID" smtClean="0"/>
              <a:t>‹#›</a:t>
            </a:fld>
            <a:endParaRPr lang="id-ID"/>
          </a:p>
        </p:txBody>
      </p:sp>
    </p:spTree>
    <p:extLst>
      <p:ext uri="{BB962C8B-B14F-4D97-AF65-F5344CB8AC3E}">
        <p14:creationId xmlns:p14="http://schemas.microsoft.com/office/powerpoint/2010/main" val="41681639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d-ID" smtClean="0">
                <a:solidFill>
                  <a:prstClr val="black">
                    <a:tint val="75000"/>
                  </a:prstClr>
                </a:solidFill>
              </a:rPr>
              <a:t>August 28, 2006</a:t>
            </a:r>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solidFill>
                  <a:prstClr val="black">
                    <a:tint val="75000"/>
                  </a:prstClr>
                </a:solidFill>
              </a:rPr>
              <a:t>University of Sto.Tomas</a:t>
            </a:r>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0817210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6.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6.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5067" y="251618"/>
            <a:ext cx="6408712" cy="1319460"/>
          </a:xfrm>
        </p:spPr>
        <p:txBody>
          <a:bodyPr>
            <a:normAutofit/>
          </a:bodyPr>
          <a:lstStyle/>
          <a:p>
            <a:r>
              <a:rPr lang="id-ID" sz="3200" dirty="0" smtClean="0">
                <a:latin typeface="Times New Roman" panose="02020603050405020304" pitchFamily="18" charset="0"/>
                <a:cs typeface="Times New Roman" panose="02020603050405020304" pitchFamily="18" charset="0"/>
              </a:rPr>
              <a:t>Sistem PLC </a:t>
            </a:r>
            <a:r>
              <a:rPr lang="id-ID" sz="3200" dirty="0">
                <a:latin typeface="Times New Roman" panose="02020603050405020304" pitchFamily="18" charset="0"/>
                <a:cs typeface="Times New Roman" panose="02020603050405020304" pitchFamily="18" charset="0"/>
              </a:rPr>
              <a:t>- TK3434</a:t>
            </a:r>
            <a:r>
              <a:rPr lang="id-ID" sz="3200" dirty="0" smtClean="0">
                <a:latin typeface="Times New Roman" panose="02020603050405020304" pitchFamily="18" charset="0"/>
                <a:cs typeface="Times New Roman" panose="02020603050405020304" pitchFamily="18" charset="0"/>
              </a:rPr>
              <a:t/>
            </a:r>
            <a:br>
              <a:rPr lang="id-ID" sz="3200" dirty="0" smtClean="0">
                <a:latin typeface="Times New Roman" panose="02020603050405020304" pitchFamily="18" charset="0"/>
                <a:cs typeface="Times New Roman" panose="02020603050405020304" pitchFamily="18" charset="0"/>
              </a:rPr>
            </a:br>
            <a:r>
              <a:rPr lang="id-ID" sz="3200" dirty="0" smtClean="0">
                <a:latin typeface="Times New Roman" panose="02020603050405020304" pitchFamily="18" charset="0"/>
                <a:cs typeface="Times New Roman" panose="02020603050405020304" pitchFamily="18" charset="0"/>
              </a:rPr>
              <a:t>(</a:t>
            </a:r>
            <a:r>
              <a:rPr lang="id-ID" sz="3200" i="1" dirty="0" smtClean="0">
                <a:latin typeface="Times New Roman" panose="02020603050405020304" pitchFamily="18" charset="0"/>
                <a:cs typeface="Times New Roman" panose="02020603050405020304" pitchFamily="18" charset="0"/>
              </a:rPr>
              <a:t>Programmable Logic Controler</a:t>
            </a:r>
            <a:r>
              <a:rPr lang="id-ID" sz="3200" dirty="0" smtClean="0">
                <a:latin typeface="Times New Roman" panose="02020603050405020304" pitchFamily="18" charset="0"/>
                <a:cs typeface="Times New Roman" panose="02020603050405020304" pitchFamily="18" charset="0"/>
              </a:rPr>
              <a:t>)</a:t>
            </a:r>
            <a:endParaRPr lang="id-ID"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94397" y="3455761"/>
            <a:ext cx="8361146" cy="1008333"/>
          </a:xfrm>
        </p:spPr>
        <p:txBody>
          <a:bodyPr>
            <a:normAutofit/>
          </a:bodyPr>
          <a:lstStyle/>
          <a:p>
            <a:r>
              <a:rPr lang="id-ID" sz="2800" dirty="0" smtClean="0"/>
              <a:t>Minggu-10 </a:t>
            </a:r>
            <a:r>
              <a:rPr lang="id-ID" sz="2800" dirty="0"/>
              <a:t>: </a:t>
            </a:r>
            <a:r>
              <a:rPr lang="en-US" sz="2800" dirty="0" err="1"/>
              <a:t>Elektropneumatic</a:t>
            </a:r>
            <a:r>
              <a:rPr lang="en-US" sz="2800" dirty="0"/>
              <a:t> Sensor : Pressure </a:t>
            </a:r>
            <a:r>
              <a:rPr lang="en-US" sz="2800" dirty="0" err="1"/>
              <a:t>dan</a:t>
            </a:r>
            <a:r>
              <a:rPr lang="en-US" sz="2800" dirty="0"/>
              <a:t> Magnet </a:t>
            </a:r>
            <a:endParaRPr lang="id-ID" sz="2800" dirty="0" smtClean="0"/>
          </a:p>
        </p:txBody>
      </p:sp>
      <p:sp>
        <p:nvSpPr>
          <p:cNvPr id="5" name="Rectangle 4"/>
          <p:cNvSpPr/>
          <p:nvPr/>
        </p:nvSpPr>
        <p:spPr>
          <a:xfrm rot="16200000">
            <a:off x="-1330455" y="5037462"/>
            <a:ext cx="3161488" cy="461665"/>
          </a:xfrm>
          <a:prstGeom prst="rect">
            <a:avLst/>
          </a:prstGeom>
        </p:spPr>
        <p:txBody>
          <a:bodyPr wrap="square">
            <a:spAutoFit/>
          </a:bodyPr>
          <a:lstStyle/>
          <a:p>
            <a:pPr algn="ctr"/>
            <a:r>
              <a:rPr lang="id-ID" sz="1200" i="1" dirty="0" smtClean="0">
                <a:solidFill>
                  <a:srgbClr val="FF0000"/>
                </a:solidFill>
              </a:rPr>
              <a:t>Hanya dipergunakan untuk kepentingan pengajaran di lingkungan Telkom University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4525" y="1528255"/>
            <a:ext cx="1380890" cy="1842270"/>
          </a:xfrm>
          <a:prstGeom prst="rect">
            <a:avLst/>
          </a:prstGeom>
        </p:spPr>
      </p:pic>
      <p:sp>
        <p:nvSpPr>
          <p:cNvPr id="7" name="Subtitle 2"/>
          <p:cNvSpPr txBox="1">
            <a:spLocks/>
          </p:cNvSpPr>
          <p:nvPr/>
        </p:nvSpPr>
        <p:spPr>
          <a:xfrm>
            <a:off x="2105067" y="4647162"/>
            <a:ext cx="5001592" cy="1928833"/>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sz="2800" dirty="0" smtClean="0"/>
              <a:t>Disusun Oleh :</a:t>
            </a:r>
          </a:p>
          <a:p>
            <a:r>
              <a:rPr lang="id-ID" sz="2800" dirty="0" smtClean="0"/>
              <a:t>Simon Siregar, S.Si., MT. </a:t>
            </a:r>
          </a:p>
          <a:p>
            <a:r>
              <a:rPr lang="id-ID" sz="2800" dirty="0" smtClean="0"/>
              <a:t>simon.siregar@tass.telkomuniversity.ac.id</a:t>
            </a:r>
          </a:p>
          <a:p>
            <a:r>
              <a:rPr lang="id-ID" sz="2800" dirty="0" smtClean="0"/>
              <a:t>Prodi D3 Teknik Komputer</a:t>
            </a:r>
          </a:p>
          <a:p>
            <a:r>
              <a:rPr lang="id-ID" sz="2800" dirty="0" smtClean="0"/>
              <a:t>Fakultas Ilmu Terapan</a:t>
            </a:r>
          </a:p>
          <a:p>
            <a:r>
              <a:rPr lang="id-ID" sz="2800" dirty="0" smtClean="0"/>
              <a:t>Universitas Telkom</a:t>
            </a:r>
          </a:p>
        </p:txBody>
      </p:sp>
      <p:pic>
        <p:nvPicPr>
          <p:cNvPr id="8" name="Picture 2" descr="http://www.festo-didactic.com/ov3/media/customers/1100/003434100012270192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161" y="234704"/>
            <a:ext cx="1623945" cy="1353287"/>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775736991"/>
      </p:ext>
    </p:extLst>
  </p:cSld>
  <p:clrMapOvr>
    <a:masterClrMapping/>
  </p:clrMapOvr>
  <mc:AlternateContent xmlns:mc="http://schemas.openxmlformats.org/markup-compatibility/2006" xmlns:p14="http://schemas.microsoft.com/office/powerpoint/2010/main">
    <mc:Choice Requires="p14">
      <p:transition spd="slow" p14:dur="2000" advTm="22149"/>
    </mc:Choice>
    <mc:Fallback xmlns="">
      <p:transition spd="slow" advTm="221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mod="1">
    <p:ext uri="{3A86A75C-4F4B-4683-9AE1-C65F6400EC91}">
      <p14:laserTraceLst xmlns:p14="http://schemas.microsoft.com/office/powerpoint/2010/main">
        <p14:tracePtLst>
          <p14:tracePt t="57" x="8402638" y="4938713"/>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auto">
          <a:xfrm>
            <a:off x="685332" y="1313978"/>
            <a:ext cx="7773338" cy="823916"/>
          </a:xfrm>
          <a:noFill/>
          <a:ln>
            <a:miter lim="800000"/>
            <a:headEnd/>
            <a:tailEnd/>
          </a:ln>
        </p:spPr>
        <p:txBody>
          <a:bodyPr vert="horz" wrap="square" lIns="91440" tIns="45720" rIns="91440" bIns="45720" numCol="1" anchor="t" anchorCtr="0" compatLnSpc="1">
            <a:prstTxWarp prst="textNoShape">
              <a:avLst/>
            </a:prstTxWarp>
            <a:normAutofit/>
          </a:bodyPr>
          <a:lstStyle/>
          <a:p>
            <a:r>
              <a:rPr lang="en-US" b="1" dirty="0">
                <a:solidFill>
                  <a:srgbClr val="FF3300"/>
                </a:solidFill>
              </a:rPr>
              <a:t>Topic Outline</a:t>
            </a:r>
            <a:r>
              <a:rPr lang="en-US" b="1" dirty="0" smtClean="0">
                <a:solidFill>
                  <a:srgbClr val="FF3300"/>
                </a:solidFill>
              </a:rPr>
              <a:t>:</a:t>
            </a:r>
            <a:endParaRPr lang="en-US" b="1" dirty="0">
              <a:solidFill>
                <a:schemeClr val="accent2"/>
              </a:solidFill>
            </a:endParaRPr>
          </a:p>
        </p:txBody>
      </p:sp>
      <p:sp>
        <p:nvSpPr>
          <p:cNvPr id="2" name="Content Placeholder 1"/>
          <p:cNvSpPr>
            <a:spLocks noGrp="1"/>
          </p:cNvSpPr>
          <p:nvPr>
            <p:ph sz="quarter" idx="13"/>
          </p:nvPr>
        </p:nvSpPr>
        <p:spPr/>
        <p:txBody>
          <a:bodyPr>
            <a:normAutofit/>
          </a:bodyPr>
          <a:lstStyle/>
          <a:p>
            <a:pPr>
              <a:lnSpc>
                <a:spcPct val="90000"/>
              </a:lnSpc>
            </a:pPr>
            <a:r>
              <a:rPr lang="en-US" dirty="0" err="1" smtClean="0"/>
              <a:t>Elektropneumatic</a:t>
            </a:r>
            <a:r>
              <a:rPr lang="en-US" dirty="0" smtClean="0"/>
              <a:t> </a:t>
            </a:r>
            <a:r>
              <a:rPr lang="en-US" dirty="0"/>
              <a:t>Sensor : </a:t>
            </a:r>
            <a:r>
              <a:rPr lang="en-US" dirty="0" smtClean="0"/>
              <a:t>Pressure</a:t>
            </a:r>
            <a:endParaRPr lang="id-ID" dirty="0" smtClean="0"/>
          </a:p>
          <a:p>
            <a:r>
              <a:rPr lang="en-US" dirty="0" err="1"/>
              <a:t>Elektropneumatic</a:t>
            </a:r>
            <a:r>
              <a:rPr lang="en-US" dirty="0"/>
              <a:t> Sensor : </a:t>
            </a:r>
            <a:r>
              <a:rPr lang="en-US" dirty="0" smtClean="0"/>
              <a:t>Magnet </a:t>
            </a:r>
            <a:endParaRPr lang="id-ID" dirty="0"/>
          </a:p>
          <a:p>
            <a:pPr>
              <a:lnSpc>
                <a:spcPct val="90000"/>
              </a:lnSpc>
            </a:pPr>
            <a:r>
              <a:rPr lang="en-US" dirty="0" err="1" smtClean="0"/>
              <a:t>Penggunaan</a:t>
            </a:r>
            <a:r>
              <a:rPr lang="en-US" dirty="0"/>
              <a:t> </a:t>
            </a:r>
            <a:r>
              <a:rPr lang="en-US" dirty="0" err="1"/>
              <a:t>Elektropneumatic</a:t>
            </a:r>
            <a:r>
              <a:rPr lang="en-US" dirty="0"/>
              <a:t> Sensor : Pressure </a:t>
            </a:r>
            <a:r>
              <a:rPr lang="id-ID" dirty="0" smtClean="0"/>
              <a:t>dengan DAC</a:t>
            </a:r>
            <a:endParaRPr lang="id-ID" dirty="0"/>
          </a:p>
          <a:p>
            <a:r>
              <a:rPr lang="en-US" dirty="0" err="1" smtClean="0"/>
              <a:t>Penggunaan</a:t>
            </a:r>
            <a:r>
              <a:rPr lang="en-US" dirty="0"/>
              <a:t> </a:t>
            </a:r>
            <a:r>
              <a:rPr lang="en-US" dirty="0" err="1"/>
              <a:t>Elektropneumatic</a:t>
            </a:r>
            <a:r>
              <a:rPr lang="en-US" dirty="0"/>
              <a:t> Sensor : Magnet </a:t>
            </a:r>
            <a:r>
              <a:rPr lang="id-ID" dirty="0" smtClean="0"/>
              <a:t>dengan </a:t>
            </a:r>
            <a:r>
              <a:rPr lang="id-ID" dirty="0"/>
              <a:t>DAC</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761" y="171747"/>
            <a:ext cx="2408945" cy="487888"/>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4270655"/>
      </p:ext>
    </p:extLst>
  </p:cSld>
  <p:clrMapOvr>
    <a:masterClrMapping/>
  </p:clrMapOvr>
  <p:transition advTm="24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a:t>Elektropneumatic</a:t>
            </a:r>
            <a:r>
              <a:rPr lang="en-US" dirty="0"/>
              <a:t> Sensor :  </a:t>
            </a:r>
            <a:r>
              <a:rPr lang="id-ID" dirty="0" smtClean="0"/>
              <a:t>Pressure</a:t>
            </a:r>
            <a:endParaRPr lang="id-ID"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761" y="152292"/>
            <a:ext cx="2408945" cy="487888"/>
          </a:xfrm>
          <a:prstGeom prst="rect">
            <a:avLst/>
          </a:prstGeom>
        </p:spPr>
      </p:pic>
      <p:sp>
        <p:nvSpPr>
          <p:cNvPr id="8" name="Content Placeholder 7"/>
          <p:cNvSpPr>
            <a:spLocks noGrp="1"/>
          </p:cNvSpPr>
          <p:nvPr>
            <p:ph sz="quarter" idx="13"/>
          </p:nvPr>
        </p:nvSpPr>
        <p:spPr>
          <a:xfrm>
            <a:off x="286311" y="4655127"/>
            <a:ext cx="8172359" cy="1895302"/>
          </a:xfrm>
        </p:spPr>
        <p:txBody>
          <a:bodyPr>
            <a:normAutofit fontScale="92500" lnSpcReduction="20000"/>
          </a:bodyPr>
          <a:lstStyle/>
          <a:p>
            <a:pPr marL="0" indent="0" algn="just">
              <a:buNone/>
            </a:pPr>
            <a:r>
              <a:rPr lang="id-ID" sz="2400" cap="none" dirty="0" smtClean="0"/>
              <a:t>Sensor Pressure adalah sensor yang berfungsi akan bernilai HIGH jika tekanan udara yang diukur, telah mencapai tekanan yang ditentukan. Selama tekanan belum mencapai tekanan yang ditentukan, maka keluaran dari sensor akan bernilai LOW. Terdiri dari dua bagian, yakni bagian elektrik dan bagian pneumatik.</a:t>
            </a:r>
            <a:endParaRPr lang="id-ID" sz="2400" b="1" cap="none" dirty="0" smtClean="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9872" y="2302173"/>
            <a:ext cx="1396536" cy="2265475"/>
          </a:xfrm>
          <a:prstGeom prst="rect">
            <a:avLst/>
          </a:prstGeom>
        </p:spPr>
      </p:pic>
      <p:pic>
        <p:nvPicPr>
          <p:cNvPr id="9" name="Picture 8"/>
          <p:cNvPicPr>
            <a:picLocks noChangeAspect="1"/>
          </p:cNvPicPr>
          <p:nvPr/>
        </p:nvPicPr>
        <p:blipFill>
          <a:blip r:embed="rId7"/>
          <a:stretch>
            <a:fillRect/>
          </a:stretch>
        </p:blipFill>
        <p:spPr>
          <a:xfrm>
            <a:off x="1274461" y="2302172"/>
            <a:ext cx="4537246" cy="2265475"/>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715190721"/>
      </p:ext>
    </p:extLst>
  </p:cSld>
  <p:clrMapOvr>
    <a:masterClrMapping/>
  </p:clrMapOvr>
  <p:transition advTm="955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0083" x="8394700" y="4929188"/>
          <p14:tracePt t="20578" x="8385175" y="4902200"/>
          <p14:tracePt t="20580" x="8385175" y="4894263"/>
          <p14:tracePt t="20590" x="8394700" y="4894263"/>
          <p14:tracePt t="20601" x="8394700" y="4884738"/>
          <p14:tracePt t="20645" x="8385175" y="4875213"/>
          <p14:tracePt t="21085" x="8358188" y="4875213"/>
          <p14:tracePt t="21096" x="8323263" y="4857750"/>
          <p14:tracePt t="21107" x="8277225" y="4840288"/>
          <p14:tracePt t="21121" x="8251825" y="4830763"/>
          <p14:tracePt t="21136" x="8197850" y="4822825"/>
          <p14:tracePt t="21153" x="8170863" y="4813300"/>
          <p14:tracePt t="21170" x="8089900" y="4813300"/>
          <p14:tracePt t="21187" x="8037513" y="4795838"/>
          <p14:tracePt t="21203" x="7947025" y="4776788"/>
          <p14:tracePt t="21222" x="7912100" y="4776788"/>
          <p14:tracePt t="21237" x="7858125" y="4776788"/>
          <p14:tracePt t="21254" x="7831138" y="4776788"/>
          <p14:tracePt t="21270" x="7786688" y="4776788"/>
          <p14:tracePt t="21287" x="7759700" y="4776788"/>
          <p14:tracePt t="21304" x="7688263" y="4776788"/>
          <p14:tracePt t="21321" x="7634288" y="4786313"/>
          <p14:tracePt t="21337" x="7545388" y="4813300"/>
          <p14:tracePt t="21354" x="7500938" y="4822825"/>
          <p14:tracePt t="21371" x="7419975" y="4848225"/>
          <p14:tracePt t="21388" x="7412038" y="4857750"/>
          <p14:tracePt t="21404" x="7394575" y="4867275"/>
          <p14:tracePt t="21421" x="7340600" y="4894263"/>
          <p14:tracePt t="21438" x="7286625" y="4919663"/>
          <p14:tracePt t="21455" x="7232650" y="4946650"/>
          <p14:tracePt t="21471" x="7143750" y="5000625"/>
          <p14:tracePt t="21488" x="7099300" y="5027613"/>
          <p14:tracePt t="21505" x="7054850" y="5054600"/>
          <p14:tracePt t="21522" x="7000875" y="5081588"/>
          <p14:tracePt t="21538" x="6894513" y="5133975"/>
          <p14:tracePt t="21555" x="6831013" y="5160963"/>
          <p14:tracePt t="21572" x="6823075" y="5180013"/>
          <p14:tracePt t="21590" x="6804025" y="5187950"/>
          <p14:tracePt t="21605" x="6769100" y="5214938"/>
          <p14:tracePt t="21622" x="6688138" y="5251450"/>
          <p14:tracePt t="21639" x="6653213" y="5259388"/>
          <p14:tracePt t="21657" x="6626225" y="5276850"/>
          <p14:tracePt t="21672" x="6545263" y="5295900"/>
          <p14:tracePt t="21689" x="6446838" y="5313363"/>
          <p14:tracePt t="21706" x="6394450" y="5313363"/>
          <p14:tracePt t="21725" x="6340475" y="5313363"/>
          <p14:tracePt t="21740" x="6330950" y="5313363"/>
          <p14:tracePt t="21756" x="6323013" y="5313363"/>
          <p14:tracePt t="22400" x="6313488" y="5313363"/>
          <p14:tracePt t="22411" x="6242050" y="5322888"/>
          <p14:tracePt t="22422" x="6170613" y="5330825"/>
          <p14:tracePt t="22433" x="6099175" y="5340350"/>
          <p14:tracePt t="22445" x="6018213" y="5348288"/>
          <p14:tracePt t="22460" x="5983288" y="5348288"/>
          <p14:tracePt t="22477" x="5902325" y="5357813"/>
          <p14:tracePt t="22493" x="5867400" y="5367338"/>
          <p14:tracePt t="22510" x="5822950" y="5367338"/>
          <p14:tracePt t="22528" x="5813425" y="5367338"/>
          <p14:tracePt t="22546" x="5803900" y="5367338"/>
          <p14:tracePt t="22560" x="5795963" y="5367338"/>
          <p14:tracePt t="22577" x="5786438" y="5367338"/>
          <p14:tracePt t="22594" x="5759450" y="5367338"/>
          <p14:tracePt t="22611" x="5688013" y="5394325"/>
          <p14:tracePt t="22627" x="5643563" y="5411788"/>
          <p14:tracePt t="22644" x="5500688" y="5429250"/>
          <p14:tracePt t="22661" x="5419725" y="5446713"/>
          <p14:tracePt t="22678" x="5268913" y="5483225"/>
          <p14:tracePt t="22695" x="5197475" y="5500688"/>
          <p14:tracePt t="22711" x="5045075" y="5545138"/>
          <p14:tracePt t="22729" x="4973638" y="5545138"/>
          <p14:tracePt t="22748" x="4894263" y="5545138"/>
          <p14:tracePt t="22761" x="4768850" y="5562600"/>
          <p14:tracePt t="22778" x="4724400" y="5562600"/>
          <p14:tracePt t="22796" x="4670425" y="5562600"/>
          <p14:tracePt t="22812" x="4572000" y="5581650"/>
          <p14:tracePt t="22829" x="4394200" y="5599113"/>
          <p14:tracePt t="22845" x="4286250" y="5599113"/>
          <p14:tracePt t="22862" x="4179888" y="5599113"/>
          <p14:tracePt t="22879" x="4054475" y="5599113"/>
          <p14:tracePt t="22896" x="4010025" y="5599113"/>
          <p14:tracePt t="22912" x="3902075" y="5608638"/>
          <p14:tracePt t="22929" x="3848100" y="5616575"/>
          <p14:tracePt t="22946" x="3751263" y="5616575"/>
          <p14:tracePt t="22963" x="3732213" y="5616575"/>
          <p14:tracePt t="22979" x="3679825" y="5616575"/>
          <p14:tracePt t="22996" x="3643313" y="5616575"/>
          <p14:tracePt t="23013" x="3544888" y="5616575"/>
          <p14:tracePt t="23030" x="3482975" y="5616575"/>
          <p14:tracePt t="23046" x="3419475" y="5616575"/>
          <p14:tracePt t="23063" x="3313113" y="5634038"/>
          <p14:tracePt t="23080" x="3276600" y="5634038"/>
          <p14:tracePt t="23097" x="3224213" y="5634038"/>
          <p14:tracePt t="23113" x="3197225" y="5643563"/>
          <p14:tracePt t="23130" x="3160713" y="5643563"/>
          <p14:tracePt t="23147" x="3125788" y="5643563"/>
          <p14:tracePt t="23164" x="3062288" y="5643563"/>
          <p14:tracePt t="23180" x="3036888" y="5643563"/>
          <p14:tracePt t="23197" x="3017838" y="5643563"/>
          <p14:tracePt t="23214" x="3009900" y="5643563"/>
          <p14:tracePt t="23232" x="3000375" y="5643563"/>
          <p14:tracePt t="23249" x="2990850" y="5643563"/>
          <p14:tracePt t="23264" x="2928938" y="5626100"/>
          <p14:tracePt t="23281" x="2911475" y="5616575"/>
          <p14:tracePt t="23298" x="2884488" y="5608638"/>
          <p14:tracePt t="23314" x="2874963" y="5608638"/>
          <p14:tracePt t="23331" x="2857500" y="5599113"/>
          <p14:tracePt t="23348" x="2840038" y="5581650"/>
          <p14:tracePt t="23364" x="2803525" y="5554663"/>
          <p14:tracePt t="23381" x="2786063" y="5527675"/>
          <p14:tracePt t="23398" x="2724150" y="5483225"/>
          <p14:tracePt t="23415" x="2687638" y="5438775"/>
          <p14:tracePt t="23432" x="2625725" y="5348288"/>
          <p14:tracePt t="23449" x="2598738" y="5313363"/>
          <p14:tracePt t="23465" x="2571750" y="5241925"/>
          <p14:tracePt t="23482" x="2527300" y="5153025"/>
          <p14:tracePt t="23499" x="2517775" y="5116513"/>
          <p14:tracePt t="23515" x="2455863" y="4991100"/>
          <p14:tracePt t="23532" x="2428875" y="4902200"/>
          <p14:tracePt t="23549" x="2419350" y="4867275"/>
          <p14:tracePt t="23569" x="2411413" y="4822825"/>
          <p14:tracePt t="23582" x="2393950" y="4768850"/>
          <p14:tracePt t="23599" x="2393950" y="4751388"/>
          <p14:tracePt t="23616" x="2393950" y="4732338"/>
          <p14:tracePt t="23633" x="2384425" y="4670425"/>
          <p14:tracePt t="23650" x="2384425" y="4652963"/>
          <p14:tracePt t="23666" x="2374900" y="4616450"/>
          <p14:tracePt t="23683" x="2366963" y="4589463"/>
          <p14:tracePt t="23700" x="2366963" y="4537075"/>
          <p14:tracePt t="23716" x="2366963" y="4527550"/>
          <p14:tracePt t="23733" x="2357438" y="4510088"/>
          <p14:tracePt t="23751" x="2357438" y="4500563"/>
          <p14:tracePt t="23767" x="2357438" y="4491038"/>
          <p14:tracePt t="23828" x="2357438" y="4483100"/>
          <p14:tracePt t="23851" x="2357438" y="4473575"/>
          <p14:tracePt t="23952" x="2357438" y="4465638"/>
          <p14:tracePt t="23963" x="2357438" y="4456113"/>
          <p14:tracePt t="23975" x="2357438" y="4446588"/>
          <p14:tracePt t="23986" x="2357438" y="4438650"/>
          <p14:tracePt t="24002" x="2357438" y="4429125"/>
          <p14:tracePt t="24019" x="2374900" y="4402138"/>
          <p14:tracePt t="24035" x="2374900" y="4394200"/>
          <p14:tracePt t="24051" x="2374900" y="4384675"/>
          <p14:tracePt t="24087" x="2384425" y="4384675"/>
          <p14:tracePt t="24098" x="2384425" y="4375150"/>
          <p14:tracePt t="24188" x="2393950" y="4367213"/>
          <p14:tracePt t="24190" x="2401888" y="4367213"/>
          <p14:tracePt t="25332" x="2401888" y="4375150"/>
          <p14:tracePt t="25505" x="2401888" y="4402138"/>
          <p14:tracePt t="25508" x="2419350" y="4429125"/>
          <p14:tracePt t="25527" x="2428875" y="4456113"/>
          <p14:tracePt t="25529" x="2438400" y="4473575"/>
          <p14:tracePt t="25549" x="2446338" y="4500563"/>
          <p14:tracePt t="25559" x="2446338" y="4510088"/>
          <p14:tracePt t="25576" x="2446338" y="4518025"/>
          <p14:tracePt t="25640" x="2446338" y="4527550"/>
          <p14:tracePt t="25662" x="2455863" y="4537075"/>
          <p14:tracePt t="25707" x="2455863" y="4554538"/>
          <p14:tracePt t="25708" x="2473325" y="4572000"/>
          <p14:tracePt t="25730" x="2482850" y="4589463"/>
          <p14:tracePt t="25744" x="2527300" y="4633913"/>
          <p14:tracePt t="25760" x="2589213" y="4670425"/>
          <p14:tracePt t="25777" x="2616200" y="4687888"/>
          <p14:tracePt t="25797" x="2652713" y="4714875"/>
          <p14:tracePt t="25811" x="2714625" y="4759325"/>
          <p14:tracePt t="25828" x="2822575" y="4830763"/>
          <p14:tracePt t="25844" x="2867025" y="4857750"/>
          <p14:tracePt t="25864" x="2911475" y="4884738"/>
          <p14:tracePt t="25878" x="3000375" y="4938713"/>
          <p14:tracePt t="25895" x="3081338" y="4991100"/>
          <p14:tracePt t="25911" x="3143250" y="5018088"/>
          <p14:tracePt t="25932" x="3214688" y="5045075"/>
          <p14:tracePt t="25945" x="3322638" y="5081588"/>
          <p14:tracePt t="25962" x="3348038" y="5099050"/>
          <p14:tracePt t="25978" x="3438525" y="5126038"/>
          <p14:tracePt t="25995" x="3509963" y="5143500"/>
          <p14:tracePt t="26012" x="3633788" y="5180013"/>
          <p14:tracePt t="26028" x="3714750" y="5214938"/>
          <p14:tracePt t="26045" x="3786188" y="5241925"/>
          <p14:tracePt t="26062" x="3938588" y="5276850"/>
          <p14:tracePt t="26079" x="4044950" y="5313363"/>
          <p14:tracePt t="26096" x="4116388" y="5330825"/>
          <p14:tracePt t="26112" x="4197350" y="5348288"/>
          <p14:tracePt t="26129" x="4276725" y="5367338"/>
          <p14:tracePt t="26146" x="4384675" y="5402263"/>
          <p14:tracePt t="26163" x="4411663" y="5411788"/>
          <p14:tracePt t="26180" x="4438650" y="5419725"/>
          <p14:tracePt t="26196" x="4465638" y="5419725"/>
          <p14:tracePt t="26213" x="4483100" y="5419725"/>
          <p14:tracePt t="26236" x="4500563" y="5429250"/>
          <p14:tracePt t="26246" x="4608513" y="5465763"/>
          <p14:tracePt t="26263" x="4687888" y="5491163"/>
          <p14:tracePt t="26280" x="4813300" y="5537200"/>
          <p14:tracePt t="26299" x="4867275" y="5545138"/>
          <p14:tracePt t="26313" x="4946650" y="5554663"/>
          <p14:tracePt t="26330" x="4965700" y="5554663"/>
          <p14:tracePt t="26348" x="4983163" y="5554663"/>
          <p14:tracePt t="26364" x="5000625" y="5554663"/>
          <p14:tracePt t="26380" x="5045075" y="5554663"/>
          <p14:tracePt t="26398" x="5081588" y="5554663"/>
          <p14:tracePt t="26416" x="5126038" y="5554663"/>
          <p14:tracePt t="26431" x="5180013" y="5554663"/>
          <p14:tracePt t="26448" x="5232400" y="5554663"/>
          <p14:tracePt t="26464" x="5251450" y="5554663"/>
          <p14:tracePt t="26483" x="5268913" y="5554663"/>
          <p14:tracePt t="26498" x="5322888" y="5554663"/>
          <p14:tracePt t="26514" x="5384800" y="5554663"/>
          <p14:tracePt t="26531" x="5419725" y="5545138"/>
          <p14:tracePt t="26551" x="5465763" y="5537200"/>
          <p14:tracePt t="26565" x="5537200" y="5518150"/>
          <p14:tracePt t="26584" x="5599113" y="5510213"/>
          <p14:tracePt t="26598" x="5661025" y="5500688"/>
          <p14:tracePt t="26615" x="5715000" y="5483225"/>
          <p14:tracePt t="26632" x="5759450" y="5473700"/>
          <p14:tracePt t="26648" x="5840413" y="5456238"/>
          <p14:tracePt t="26665" x="5884863" y="5438775"/>
          <p14:tracePt t="26682" x="5965825" y="5402263"/>
          <p14:tracePt t="26699" x="5973763" y="5394325"/>
          <p14:tracePt t="26716" x="5991225" y="5375275"/>
          <p14:tracePt t="26732" x="6000750" y="5367338"/>
          <p14:tracePt t="26749" x="6027738" y="5340350"/>
          <p14:tracePt t="26766" x="6027738" y="5330825"/>
          <p14:tracePt t="26782" x="6054725" y="5303838"/>
          <p14:tracePt t="26800" x="6062663" y="5295900"/>
          <p14:tracePt t="26816" x="6143625" y="5241925"/>
          <p14:tracePt t="26833" x="6170613" y="5232400"/>
          <p14:tracePt t="26850" x="6197600" y="5205413"/>
          <p14:tracePt t="26866" x="6215063" y="5205413"/>
          <p14:tracePt t="26883" x="6224588" y="5205413"/>
          <p14:tracePt t="26900" x="6224588" y="5197475"/>
          <p14:tracePt t="26916" x="6224588" y="5187950"/>
          <p14:tracePt t="28832" x="6224588" y="5197475"/>
          <p14:tracePt t="29408" x="6205538" y="5197475"/>
          <p14:tracePt t="29511" x="6197600" y="5197475"/>
          <p14:tracePt t="29532" x="6188075" y="5197475"/>
          <p14:tracePt t="29534" x="6153150" y="5197475"/>
          <p14:tracePt t="29554" x="6126163" y="5187950"/>
          <p14:tracePt t="29564" x="6000750" y="5170488"/>
          <p14:tracePt t="29580" x="5946775" y="5153025"/>
          <p14:tracePt t="29600" x="5894388" y="5133975"/>
          <p14:tracePt t="29614" x="5813425" y="5099050"/>
          <p14:tracePt t="29631" x="5786438" y="5089525"/>
          <p14:tracePt t="29656" x="5751513" y="5072063"/>
          <p14:tracePt t="29664" x="5705475" y="5054600"/>
          <p14:tracePt t="29681" x="5705475" y="5045075"/>
          <p14:tracePt t="29698" x="5688013" y="5045075"/>
          <p14:tracePt t="29836" x="5661025" y="5045075"/>
          <p14:tracePt t="29838" x="5616575" y="5045075"/>
          <p14:tracePt t="29858" x="5562600" y="5054600"/>
          <p14:tracePt t="29865" x="5438775" y="5089525"/>
          <p14:tracePt t="29882" x="5384800" y="5108575"/>
          <p14:tracePt t="29903" x="5330825" y="5126038"/>
          <p14:tracePt t="29915" x="5268913" y="5153025"/>
          <p14:tracePt t="29932" x="5232400" y="5180013"/>
          <p14:tracePt t="29949" x="5187950" y="5205413"/>
          <p14:tracePt t="29966" x="5160963" y="5232400"/>
          <p14:tracePt t="29983" x="5143500" y="5259388"/>
          <p14:tracePt t="29999" x="5143500" y="5268913"/>
          <p14:tracePt t="30017" x="5133975" y="5276850"/>
          <p14:tracePt t="30033" x="5126038" y="5303838"/>
          <p14:tracePt t="30050" x="5126038" y="5330825"/>
          <p14:tracePt t="30066" x="5126038" y="5340350"/>
          <p14:tracePt t="30084" x="5126038" y="5348288"/>
          <p14:tracePt t="30128" x="5116513" y="5357813"/>
          <p14:tracePt t="30151" x="5099050" y="5367338"/>
          <p14:tracePt t="30691" x="5089525" y="5375275"/>
          <p14:tracePt t="30693" x="5045075" y="5394325"/>
          <p14:tracePt t="30713" x="5010150" y="5419725"/>
          <p14:tracePt t="30720" x="4965700" y="5438775"/>
          <p14:tracePt t="30737" x="4919663" y="5456238"/>
          <p14:tracePt t="30753" x="4857750" y="5518150"/>
          <p14:tracePt t="30770" x="4751388" y="5554663"/>
          <p14:tracePt t="30787" x="4714875" y="5572125"/>
          <p14:tracePt t="30804" x="4670425" y="5589588"/>
          <p14:tracePt t="30820" x="4537075" y="5643563"/>
          <p14:tracePt t="30837" x="4500563" y="5661025"/>
          <p14:tracePt t="30854" x="4411663" y="5680075"/>
          <p14:tracePt t="30871" x="4232275" y="5715000"/>
          <p14:tracePt t="30888" x="4160838" y="5732463"/>
          <p14:tracePt t="30905" x="4089400" y="5741988"/>
          <p14:tracePt t="30921" x="3938588" y="5759450"/>
          <p14:tracePt t="30938" x="3867150" y="5768975"/>
          <p14:tracePt t="30954" x="3768725" y="5776913"/>
          <p14:tracePt t="30971" x="3643313" y="5795963"/>
          <p14:tracePt t="30988" x="3625850" y="5803900"/>
          <p14:tracePt t="31004" x="3589338" y="5803900"/>
          <p14:tracePt t="31021" x="3589338" y="5813425"/>
          <p14:tracePt t="31038" x="3581400" y="5813425"/>
          <p14:tracePt t="31055" x="3581400" y="5803900"/>
          <p14:tracePt t="31287" x="3581400" y="5795963"/>
          <p14:tracePt t="31310" x="3581400" y="5786438"/>
          <p14:tracePt t="31332" x="3581400" y="5776913"/>
          <p14:tracePt t="31334" x="3581400" y="5768975"/>
          <p14:tracePt t="31355" x="3581400" y="5759450"/>
          <p14:tracePt t="31357" x="3581400" y="5751513"/>
          <p14:tracePt t="33332" x="3633788" y="5724525"/>
          <p14:tracePt t="34234" x="3714750" y="5697538"/>
          <p14:tracePt t="34236" x="3795713" y="5653088"/>
          <p14:tracePt t="34268" x="3875088" y="5599113"/>
          <p14:tracePt t="34279" x="4187825" y="5394325"/>
          <p14:tracePt t="34288" x="4411663" y="5375275"/>
          <p14:tracePt t="34305" x="4429125" y="5384800"/>
          <p14:tracePt t="34719" x="4456113" y="5394325"/>
          <p14:tracePt t="34721" x="4465638" y="5402263"/>
          <p14:tracePt t="34741" x="4473575" y="5402263"/>
          <p14:tracePt t="34743" x="4491038" y="5402263"/>
          <p14:tracePt t="34763" x="4500563" y="5402263"/>
          <p14:tracePt t="34776" x="4518025" y="5384800"/>
          <p14:tracePt t="34797" x="4518025" y="5367338"/>
          <p14:tracePt t="34808" x="4527550" y="5330825"/>
          <p14:tracePt t="34825" x="4527550" y="5303838"/>
          <p14:tracePt t="34842" x="4518025" y="5251450"/>
          <p14:tracePt t="34858" x="4473575" y="5081588"/>
          <p14:tracePt t="34875" x="4411663" y="4894263"/>
          <p14:tracePt t="34892" x="4384675" y="4803775"/>
          <p14:tracePt t="34910" x="4367213" y="4724400"/>
          <p14:tracePt t="34925" x="4322763" y="4554538"/>
          <p14:tracePt t="34942" x="4295775" y="4438650"/>
          <p14:tracePt t="34959" x="4286250" y="4402138"/>
          <p14:tracePt t="34978" x="4286250" y="4348163"/>
          <p14:tracePt t="34992" x="4268788" y="4241800"/>
          <p14:tracePt t="35009" x="4251325" y="4143375"/>
          <p14:tracePt t="35026" x="4241800" y="4116388"/>
          <p14:tracePt t="35045" x="4232275" y="4081463"/>
          <p14:tracePt t="35059" x="4205288" y="4010025"/>
          <p14:tracePt t="35076" x="4179888" y="3946525"/>
          <p14:tracePt t="35093" x="4160838" y="3919538"/>
          <p14:tracePt t="35123" x="4143375" y="3867150"/>
          <p14:tracePt t="35126" x="4089400" y="3714750"/>
          <p14:tracePt t="35146" x="4062413" y="3652838"/>
          <p14:tracePt t="35160" x="4054475" y="3633788"/>
          <p14:tracePt t="35176" x="4044950" y="3589338"/>
          <p14:tracePt t="35193" x="4044950" y="3571875"/>
          <p14:tracePt t="35210" x="4044950" y="3517900"/>
          <p14:tracePt t="35227" x="4044950" y="3482975"/>
          <p14:tracePt t="35243" x="4044950" y="3419475"/>
          <p14:tracePt t="35260" x="4054475" y="3394075"/>
          <p14:tracePt t="35277" x="4054475" y="3348038"/>
          <p14:tracePt t="35294" x="4071938" y="3303588"/>
          <p14:tracePt t="35310" x="4098925" y="3214688"/>
          <p14:tracePt t="35327" x="4116388" y="3187700"/>
          <p14:tracePt t="35344" x="4143375" y="3125788"/>
          <p14:tracePt t="35361" x="4160838" y="3098800"/>
          <p14:tracePt t="35377" x="4179888" y="3054350"/>
          <p14:tracePt t="35394" x="4187825" y="3044825"/>
          <p14:tracePt t="35412" x="4205288" y="3017838"/>
          <p14:tracePt t="35428" x="4224338" y="2990850"/>
          <p14:tracePt t="35444" x="4251325" y="2955925"/>
          <p14:tracePt t="35461" x="4286250" y="2847975"/>
          <p14:tracePt t="35478" x="4295775" y="2822575"/>
          <p14:tracePt t="35495" x="4295775" y="2795588"/>
          <p14:tracePt t="35512" x="4313238" y="2751138"/>
          <p14:tracePt t="35528" x="4322763" y="2724150"/>
          <p14:tracePt t="35545" x="4340225" y="2697163"/>
          <p14:tracePt t="35562" x="4340225" y="2643188"/>
          <p14:tracePt t="35578" x="4348163" y="2633663"/>
          <p14:tracePt t="35596" x="4348163" y="2616200"/>
          <p14:tracePt t="35612" x="4348163" y="2589213"/>
          <p14:tracePt t="35629" x="4375150" y="2554288"/>
          <p14:tracePt t="35645" x="4384675" y="2527300"/>
          <p14:tracePt t="35662" x="4419600" y="2473325"/>
          <p14:tracePt t="35679" x="4438650" y="2428875"/>
          <p14:tracePt t="35696" x="4483100" y="2401888"/>
          <p14:tracePt t="35713" x="4518025" y="2357438"/>
          <p14:tracePt t="35729" x="4581525" y="2303463"/>
          <p14:tracePt t="35746" x="4608513" y="2286000"/>
          <p14:tracePt t="35763" x="4670425" y="2241550"/>
          <p14:tracePt t="35779" x="4724400" y="2224088"/>
          <p14:tracePt t="35796" x="4822825" y="2187575"/>
          <p14:tracePt t="35813" x="4857750" y="2170113"/>
          <p14:tracePt t="35830" x="4884738" y="2170113"/>
          <p14:tracePt t="35847" x="4894263" y="2170113"/>
          <p14:tracePt t="35877" x="4919663" y="2170113"/>
          <p14:tracePt t="35900" x="4946650" y="2170113"/>
          <p14:tracePt t="35922" x="4983163" y="2170113"/>
          <p14:tracePt t="35923" x="5027613" y="2179638"/>
          <p14:tracePt t="35933" x="5062538" y="2197100"/>
          <p14:tracePt t="35947" x="5108575" y="2214563"/>
          <p14:tracePt t="35964" x="5116513" y="2214563"/>
          <p14:tracePt t="35980" x="5133975" y="2224088"/>
          <p14:tracePt t="35998" x="5170488" y="2241550"/>
          <p14:tracePt t="36014" x="5180013" y="2251075"/>
          <p14:tracePt t="36031" x="5197475" y="2276475"/>
          <p14:tracePt t="36048" x="5205413" y="2303463"/>
          <p14:tracePt t="36064" x="5241925" y="2366963"/>
          <p14:tracePt t="36081" x="5251450" y="2393950"/>
          <p14:tracePt t="36098" x="5286375" y="2473325"/>
          <p14:tracePt t="36115" x="5303838" y="2509838"/>
          <p14:tracePt t="36131" x="5330825" y="2589213"/>
          <p14:tracePt t="36148" x="5348288" y="2643188"/>
          <p14:tracePt t="36165" x="5384800" y="2705100"/>
          <p14:tracePt t="36181" x="5394325" y="2751138"/>
          <p14:tracePt t="36198" x="5402263" y="2830513"/>
          <p14:tracePt t="36215" x="5411788" y="2867025"/>
          <p14:tracePt t="36232" x="5446713" y="3009900"/>
          <p14:tracePt t="36249" x="5456238" y="3081338"/>
          <p14:tracePt t="36265" x="5473700" y="3205163"/>
          <p14:tracePt t="36282" x="5483225" y="3268663"/>
          <p14:tracePt t="36299" x="5483225" y="3455988"/>
          <p14:tracePt t="36316" x="5483225" y="3554413"/>
          <p14:tracePt t="36332" x="5473700" y="3652838"/>
          <p14:tracePt t="36349" x="5473700" y="3848100"/>
          <p14:tracePt t="36366" x="5465763" y="3938588"/>
          <p14:tracePt t="36383" x="5446713" y="4071938"/>
          <p14:tracePt t="36399" x="5438775" y="4125913"/>
          <p14:tracePt t="36416" x="5411788" y="4187825"/>
          <p14:tracePt t="36434" x="5394325" y="4241800"/>
          <p14:tracePt t="36451" x="5348288" y="4330700"/>
          <p14:tracePt t="36467" x="5322888" y="4375150"/>
          <p14:tracePt t="36484" x="5295900" y="4419600"/>
          <p14:tracePt t="36501" x="5268913" y="4456113"/>
          <p14:tracePt t="36518" x="5214938" y="4527550"/>
          <p14:tracePt t="36535" x="5180013" y="4545013"/>
          <p14:tracePt t="36551" x="5072063" y="4643438"/>
          <p14:tracePt t="36568" x="5018088" y="4679950"/>
          <p14:tracePt t="36585" x="4911725" y="4732338"/>
          <p14:tracePt t="36601" x="4857750" y="4751388"/>
          <p14:tracePt t="36618" x="4751388" y="4786313"/>
          <p14:tracePt t="36635" x="4697413" y="4795838"/>
          <p14:tracePt t="36652" x="4598988" y="4803775"/>
          <p14:tracePt t="36669" x="4545013" y="4803775"/>
          <p14:tracePt t="36685" x="4446588" y="4803775"/>
          <p14:tracePt t="36702" x="4384675" y="4803775"/>
          <p14:tracePt t="36719" x="4295775" y="4803775"/>
          <p14:tracePt t="36736" x="4268788" y="4795838"/>
          <p14:tracePt t="36752" x="4170363" y="4795838"/>
          <p14:tracePt t="36769" x="4143375" y="4786313"/>
          <p14:tracePt t="36786" x="4089400" y="4776788"/>
          <p14:tracePt t="36802" x="4054475" y="4768850"/>
          <p14:tracePt t="36819" x="3990975" y="4724400"/>
          <p14:tracePt t="36836" x="3938588" y="4687888"/>
          <p14:tracePt t="36853" x="3848100" y="4616450"/>
          <p14:tracePt t="36870" x="3822700" y="4581525"/>
          <p14:tracePt t="36886" x="3786188" y="4518025"/>
          <p14:tracePt t="36903" x="3751263" y="4491038"/>
          <p14:tracePt t="36920" x="3697288" y="4394200"/>
          <p14:tracePt t="36938" x="3660775" y="4322763"/>
          <p14:tracePt t="36953" x="3608388" y="4214813"/>
          <p14:tracePt t="36970" x="3589338" y="4160838"/>
          <p14:tracePt t="36987" x="3571875" y="4071938"/>
          <p14:tracePt t="37004" x="3562350" y="4027488"/>
          <p14:tracePt t="37020" x="3500438" y="3902075"/>
          <p14:tracePt t="37037" x="3482975" y="3840163"/>
          <p14:tracePt t="37054" x="3465513" y="3768725"/>
          <p14:tracePt t="37071" x="3446463" y="3625850"/>
          <p14:tracePt t="37087" x="3438525" y="3536950"/>
          <p14:tracePt t="37105" x="3429000" y="3446463"/>
          <p14:tracePt t="37121" x="3411538" y="3322638"/>
          <p14:tracePt t="37138" x="3394075" y="3241675"/>
          <p14:tracePt t="37154" x="3394075" y="3205163"/>
          <p14:tracePt t="37172" x="3394075" y="3170238"/>
          <p14:tracePt t="37188" x="3402013" y="3089275"/>
          <p14:tracePt t="37205" x="3419475" y="2990850"/>
          <p14:tracePt t="37221" x="3446463" y="2938463"/>
          <p14:tracePt t="37239" x="3473450" y="2874963"/>
          <p14:tracePt t="37255" x="3527425" y="2768600"/>
          <p14:tracePt t="37272" x="3571875" y="2705100"/>
          <p14:tracePt t="37289" x="3625850" y="2643188"/>
          <p14:tracePt t="37307" x="3670300" y="2571750"/>
          <p14:tracePt t="37322" x="3697288" y="2527300"/>
          <p14:tracePt t="37339" x="3724275" y="2490788"/>
          <p14:tracePt t="37355" x="3813175" y="2419350"/>
          <p14:tracePt t="37372" x="3919538" y="2347913"/>
          <p14:tracePt t="37389" x="3938588" y="2330450"/>
          <p14:tracePt t="37408" x="3965575" y="2322513"/>
          <p14:tracePt t="37422" x="4044950" y="2268538"/>
          <p14:tracePt t="37440" x="4179888" y="2197100"/>
          <p14:tracePt t="37456" x="4268788" y="2152650"/>
          <p14:tracePt t="37475" x="4357688" y="2116138"/>
          <p14:tracePt t="37489" x="4510088" y="2054225"/>
          <p14:tracePt t="37506" x="4633913" y="2017713"/>
          <p14:tracePt t="37523" x="4687888" y="2009775"/>
          <p14:tracePt t="37543" x="4741863" y="2000250"/>
          <p14:tracePt t="37556" x="4795838" y="2000250"/>
          <p14:tracePt t="37573" x="4867275" y="2000250"/>
          <p14:tracePt t="37590" x="4911725" y="2009775"/>
          <p14:tracePt t="37610" x="4946650" y="2027238"/>
          <p14:tracePt t="37623" x="4991100" y="2071688"/>
          <p14:tracePt t="37640" x="5037138" y="2098675"/>
          <p14:tracePt t="37657" x="5072063" y="2143125"/>
          <p14:tracePt t="37678" x="5108575" y="2197100"/>
          <p14:tracePt t="37690" x="5170488" y="2286000"/>
          <p14:tracePt t="37707" x="5232400" y="2419350"/>
          <p14:tracePt t="37724" x="5251450" y="2473325"/>
          <p14:tracePt t="37745" x="5268913" y="2527300"/>
          <p14:tracePt t="37758" x="5286375" y="2697163"/>
          <p14:tracePt t="37774" x="5286375" y="2795588"/>
          <p14:tracePt t="37791" x="5286375" y="2894013"/>
          <p14:tracePt t="37808" x="5286375" y="3089275"/>
          <p14:tracePt t="37825" x="5303838" y="3259138"/>
          <p14:tracePt t="37841" x="5303838" y="3322638"/>
          <p14:tracePt t="37859" x="5303838" y="3384550"/>
          <p14:tracePt t="37875" x="5340350" y="3554413"/>
          <p14:tracePt t="37892" x="5357813" y="3705225"/>
          <p14:tracePt t="37908" x="5357813" y="3741738"/>
          <p14:tracePt t="37926" x="5357813" y="3776663"/>
          <p14:tracePt t="37943" x="5357813" y="3973513"/>
          <p14:tracePt t="37959" x="5357813" y="4125913"/>
          <p14:tracePt t="37975" x="5357813" y="4187825"/>
          <p14:tracePt t="37993" x="5348288" y="4251325"/>
          <p14:tracePt t="38009" x="5340350" y="4303713"/>
          <p14:tracePt t="38026" x="5303838" y="4384675"/>
          <p14:tracePt t="38042" x="5276850" y="4438650"/>
          <p14:tracePt t="38061" x="5251450" y="4491038"/>
          <p14:tracePt t="38076" x="5224463" y="4527550"/>
          <p14:tracePt t="38095" x="5205413" y="4554538"/>
          <p14:tracePt t="38109" x="5153025" y="4598988"/>
          <p14:tracePt t="38126" x="5126038" y="4608513"/>
          <p14:tracePt t="38143" x="5108575" y="4608513"/>
          <p14:tracePt t="38162" x="5099050" y="4608513"/>
          <p14:tracePt t="38176" x="4965700" y="4608513"/>
          <p14:tracePt t="38193" x="4813300" y="4598988"/>
          <p14:tracePt t="38210" x="4768850" y="4581525"/>
          <p14:tracePt t="38229" x="4732338" y="4562475"/>
          <p14:tracePt t="38243" x="4625975" y="4527550"/>
          <p14:tracePt t="38260" x="4375150" y="4491038"/>
          <p14:tracePt t="38277" x="4276725" y="4456113"/>
          <p14:tracePt t="38297" x="4179888" y="4429125"/>
          <p14:tracePt t="38310" x="3803650" y="4330700"/>
          <p14:tracePt t="38327" x="3670300" y="4295775"/>
          <p14:tracePt t="38344" x="3633788" y="4268788"/>
          <p14:tracePt t="38364" x="3589338" y="4241800"/>
          <p14:tracePt t="38377" x="3455988" y="4125913"/>
          <p14:tracePt t="38394" x="3384550" y="4071938"/>
          <p14:tracePt t="38411" x="3384550" y="4062413"/>
          <p14:tracePt t="38523" x="3384550" y="4054475"/>
          <p14:tracePt t="38568" x="3357563" y="4017963"/>
          <p14:tracePt t="38589" x="3322638" y="3973513"/>
          <p14:tracePt t="38592" x="3276600" y="3919538"/>
          <p14:tracePt t="38612" x="3232150" y="3867150"/>
          <p14:tracePt t="38613" x="3187700" y="3822700"/>
          <p14:tracePt t="38634" x="3143250" y="3776663"/>
          <p14:tracePt t="38645" x="3054350" y="3724275"/>
          <p14:tracePt t="38662" x="3036888" y="3705225"/>
          <p14:tracePt t="38680" x="3017838" y="3697288"/>
          <p14:tracePt t="38696" x="2955925" y="3679825"/>
          <p14:tracePt t="38712" x="2901950" y="3679825"/>
          <p14:tracePt t="38729" x="2894013" y="3679825"/>
          <p14:tracePt t="38747" x="2884488" y="3679825"/>
          <p14:tracePt t="38763" x="2857500" y="3679825"/>
          <p14:tracePt t="38780" x="2714625" y="3687763"/>
          <p14:tracePt t="38796" x="2652713" y="3697288"/>
          <p14:tracePt t="38814" x="2589213" y="3705225"/>
          <p14:tracePt t="38830" x="2490788" y="3724275"/>
          <p14:tracePt t="38847" x="2366963" y="3724275"/>
          <p14:tracePt t="38863" x="2268538" y="3724275"/>
          <p14:tracePt t="38882" x="2170113" y="3724275"/>
          <p14:tracePt t="38897" x="1946275" y="3741738"/>
          <p14:tracePt t="38914" x="1847850" y="3741738"/>
          <p14:tracePt t="38930" x="1812925" y="3741738"/>
          <p14:tracePt t="38950" x="1776413" y="3741738"/>
          <p14:tracePt t="38965" x="1697038" y="3759200"/>
          <p14:tracePt t="38981" x="1589088" y="3776663"/>
          <p14:tracePt t="38997" x="1571625" y="3786188"/>
          <p14:tracePt t="39017" x="1554163" y="3795713"/>
          <p14:tracePt t="39031" x="1544638" y="3795713"/>
          <p14:tracePt t="39048" x="1517650" y="3813175"/>
          <p14:tracePt t="39064" x="1509713" y="3840163"/>
          <p14:tracePt t="39084" x="1473200" y="3884613"/>
          <p14:tracePt t="39098" x="1465263" y="3919538"/>
          <p14:tracePt t="39118" x="1455738" y="3956050"/>
          <p14:tracePt t="39131" x="1446213" y="4000500"/>
          <p14:tracePt t="39148" x="1446213" y="4010025"/>
          <p14:tracePt t="39165" x="1446213" y="4027488"/>
          <p14:tracePt t="39182" x="1500188" y="4081463"/>
          <p14:tracePt t="39198" x="1554163" y="4116388"/>
          <p14:tracePt t="39215" x="1704975" y="4152900"/>
          <p14:tracePt t="39232" x="1758950" y="4170363"/>
          <p14:tracePt t="39249" x="1822450" y="4187825"/>
          <p14:tracePt t="39265" x="1830388" y="4187825"/>
          <p14:tracePt t="39282" x="1847850" y="4197350"/>
          <p14:tracePt t="39299" x="1884363" y="4197350"/>
          <p14:tracePt t="39316" x="2009775" y="4197350"/>
          <p14:tracePt t="39332" x="2081213" y="4187825"/>
          <p14:tracePt t="39349" x="2205038" y="4170363"/>
          <p14:tracePt t="39366" x="2276475" y="4152900"/>
          <p14:tracePt t="39382" x="2411413" y="4116388"/>
          <p14:tracePt t="39399" x="2490788" y="4098925"/>
          <p14:tracePt t="39416" x="2598738" y="4062413"/>
          <p14:tracePt t="39433" x="2697163" y="4037013"/>
          <p14:tracePt t="39450" x="2884488" y="4000500"/>
          <p14:tracePt t="39467" x="2965450" y="3983038"/>
          <p14:tracePt t="39483" x="3017838" y="3965575"/>
          <p14:tracePt t="39500" x="3125788" y="3929063"/>
          <p14:tracePt t="39517" x="3179763" y="3911600"/>
          <p14:tracePt t="39533" x="3259138" y="3875088"/>
          <p14:tracePt t="39550" x="3286125" y="3857625"/>
          <p14:tracePt t="39568" x="3303588" y="3840163"/>
          <p14:tracePt t="39584" x="3394075" y="3751263"/>
          <p14:tracePt t="39600" x="3465513" y="3633788"/>
          <p14:tracePt t="39617" x="3509963" y="3571875"/>
          <p14:tracePt t="39635" x="3544888" y="3500438"/>
          <p14:tracePt t="39651" x="3581400" y="3348038"/>
          <p14:tracePt t="39668" x="3589338" y="3313113"/>
          <p14:tracePt t="39692" x="3598863" y="3268663"/>
          <p14:tracePt t="39701" x="3616325" y="3197225"/>
          <p14:tracePt t="39718" x="3616325" y="3098800"/>
          <p14:tracePt t="39735" x="3589338" y="2990850"/>
          <p14:tracePt t="39752" x="3571875" y="2946400"/>
          <p14:tracePt t="39771" x="3554413" y="2911475"/>
          <p14:tracePt t="39785" x="3527425" y="2830513"/>
          <p14:tracePt t="39801" x="3473450" y="2759075"/>
          <p14:tracePt t="39818" x="3455988" y="2741613"/>
          <p14:tracePt t="39838" x="3438525" y="2724150"/>
          <p14:tracePt t="39852" x="3367088" y="2670175"/>
          <p14:tracePt t="39868" x="3259138" y="2598738"/>
          <p14:tracePt t="39885" x="3205163" y="2581275"/>
          <p14:tracePt t="39905" x="3152775" y="2562225"/>
          <p14:tracePt t="39919" x="3098800" y="2536825"/>
          <p14:tracePt t="39935" x="2946400" y="2490788"/>
          <p14:tracePt t="39952" x="2847975" y="2473325"/>
          <p14:tracePt t="39969" x="2652713" y="2428875"/>
          <p14:tracePt t="39987" x="2554288" y="2419350"/>
          <p14:tracePt t="40003" x="2366963" y="2411413"/>
          <p14:tracePt t="40019" x="2286000" y="2411413"/>
          <p14:tracePt t="40036" x="2160588" y="2411413"/>
          <p14:tracePt t="40053" x="2133600" y="2411413"/>
          <p14:tracePt t="40069" x="2071688" y="2411413"/>
          <p14:tracePt t="40086" x="2036763" y="2411413"/>
          <p14:tracePt t="40103" x="1955800" y="2411413"/>
          <p14:tracePt t="40120" x="1901825" y="2419350"/>
          <p14:tracePt t="40136" x="1776413" y="2455863"/>
          <p14:tracePt t="40153" x="1697038" y="2473325"/>
          <p14:tracePt t="40170" x="1562100" y="2554288"/>
          <p14:tracePt t="40187" x="1509713" y="2589213"/>
          <p14:tracePt t="40203" x="1428750" y="2652713"/>
          <p14:tracePt t="40220" x="1393825" y="2670175"/>
          <p14:tracePt t="40237" x="1374775" y="2697163"/>
          <p14:tracePt t="40254" x="1347788" y="2732088"/>
          <p14:tracePt t="40271" x="1339850" y="2759075"/>
          <p14:tracePt t="40287" x="1322388" y="2795588"/>
          <p14:tracePt t="40304" x="1312863" y="2830513"/>
          <p14:tracePt t="40322" x="1295400" y="2874963"/>
          <p14:tracePt t="40338" x="1285875" y="2928938"/>
          <p14:tracePt t="40354" x="1268413" y="3062288"/>
          <p14:tracePt t="40371" x="1258888" y="3152775"/>
          <p14:tracePt t="40388" x="1258888" y="3251200"/>
          <p14:tracePt t="40405" x="1258888" y="3286125"/>
          <p14:tracePt t="40421" x="1258888" y="3348038"/>
          <p14:tracePt t="40438" x="1258888" y="3375025"/>
          <p14:tracePt t="40455" x="1258888" y="3455988"/>
          <p14:tracePt t="40472" x="1258888" y="3490913"/>
          <p14:tracePt t="40491" x="1268413" y="3536950"/>
          <p14:tracePt t="40505" x="1276350" y="3616325"/>
          <p14:tracePt t="40522" x="1312863" y="3714750"/>
          <p14:tracePt t="40539" x="1330325" y="3759200"/>
          <p14:tracePt t="40558" x="1347788" y="3803650"/>
          <p14:tracePt t="40572" x="1366838" y="3840163"/>
          <p14:tracePt t="40589" x="1401763" y="3911600"/>
          <p14:tracePt t="40606" x="1428750" y="3946525"/>
          <p14:tracePt t="40622" x="1455738" y="3973513"/>
          <p14:tracePt t="40639" x="1473200" y="3983038"/>
          <p14:tracePt t="40656" x="1517650" y="4017963"/>
          <p14:tracePt t="40673" x="1536700" y="4027488"/>
          <p14:tracePt t="40689" x="1544638" y="4037013"/>
          <p14:tracePt t="40706" x="1527175" y="4010025"/>
          <p14:tracePt t="40873" x="1500188" y="3973513"/>
          <p14:tracePt t="40884" x="1446213" y="3919538"/>
          <p14:tracePt t="40896" x="1401763" y="3867150"/>
          <p14:tracePt t="40907" x="1347788" y="3803650"/>
          <p14:tracePt t="40924" x="1285875" y="3751263"/>
          <p14:tracePt t="40941" x="1223963" y="3705225"/>
          <p14:tracePt t="40958" x="1214438" y="3687763"/>
          <p14:tracePt t="40974" x="1196975" y="3679825"/>
          <p14:tracePt t="40991" x="1169988" y="3598863"/>
          <p14:tracePt t="41009" x="1152525" y="3517900"/>
          <p14:tracePt t="41024" x="1125538" y="3446463"/>
          <p14:tracePt t="41041" x="1116013" y="3367088"/>
          <p14:tracePt t="41058" x="1116013" y="3313113"/>
          <p14:tracePt t="41075" x="1116013" y="3214688"/>
          <p14:tracePt t="41092" x="1116013" y="3170238"/>
          <p14:tracePt t="41108" x="1116013" y="3071813"/>
          <p14:tracePt t="41125" x="1116013" y="3027363"/>
          <p14:tracePt t="41142" x="1125538" y="2946400"/>
          <p14:tracePt t="41159" x="1133475" y="2911475"/>
          <p14:tracePt t="41175" x="1169988" y="2776538"/>
          <p14:tracePt t="41192" x="1196975" y="2724150"/>
          <p14:tracePt t="41209" x="1241425" y="2643188"/>
          <p14:tracePt t="41226" x="1258888" y="2616200"/>
          <p14:tracePt t="41242" x="1312863" y="2509838"/>
          <p14:tracePt t="41259" x="1339850" y="2455863"/>
          <p14:tracePt t="41279" x="1366838" y="2393950"/>
          <p14:tracePt t="41293" x="1428750" y="2303463"/>
          <p14:tracePt t="41309" x="1482725" y="2214563"/>
          <p14:tracePt t="41326" x="1554163" y="2152650"/>
          <p14:tracePt t="41343" x="1633538" y="2098675"/>
          <p14:tracePt t="41360" x="1741488" y="2044700"/>
          <p14:tracePt t="41379" x="1839913" y="2000250"/>
          <p14:tracePt t="41393" x="1901825" y="1982788"/>
          <p14:tracePt t="41413" x="1973263" y="1965325"/>
          <p14:tracePt t="41427" x="2071688" y="1928813"/>
          <p14:tracePt t="41443" x="2241550" y="1928813"/>
          <p14:tracePt t="41460" x="2295525" y="1928813"/>
          <p14:tracePt t="41480" x="2347913" y="1938338"/>
          <p14:tracePt t="41494" x="2482850" y="1938338"/>
          <p14:tracePt t="41514" x="2616200" y="1938338"/>
          <p14:tracePt t="41527" x="3313113" y="2009775"/>
          <p14:tracePt t="41544" x="3490913" y="2017713"/>
          <p14:tracePt t="41561" x="3732213" y="2062163"/>
          <p14:tracePt t="41577" x="4027488" y="2116138"/>
          <p14:tracePt t="41594" x="4081463" y="2116138"/>
          <p14:tracePt t="41611" x="4187825" y="2143125"/>
          <p14:tracePt t="41628" x="4295775" y="2160588"/>
          <p14:tracePt t="41644" x="4491038" y="2179638"/>
          <p14:tracePt t="41661" x="4572000" y="2197100"/>
          <p14:tracePt t="41678" x="4643438" y="2214563"/>
          <p14:tracePt t="41695" x="5000625" y="2241550"/>
          <p14:tracePt t="41711" x="5116513" y="2251075"/>
          <p14:tracePt t="41728" x="5241925" y="2259013"/>
          <p14:tracePt t="41745" x="5348288" y="2276475"/>
          <p14:tracePt t="41762" x="5518150" y="2295525"/>
          <p14:tracePt t="41779" x="5581650" y="2303463"/>
          <p14:tracePt t="41796" x="5643563" y="2312988"/>
          <p14:tracePt t="41812" x="5768975" y="2312988"/>
          <p14:tracePt t="41829" x="5786438" y="2312988"/>
          <p14:tracePt t="41845" x="5813425" y="2312988"/>
          <p14:tracePt t="41953" x="5830888" y="2312988"/>
          <p14:tracePt t="41955" x="5830888" y="2322513"/>
          <p14:tracePt t="42020" x="5830888" y="2330450"/>
          <p14:tracePt t="42022" x="5840413" y="2330450"/>
          <p14:tracePt t="42044" x="5840413" y="2339975"/>
          <p14:tracePt t="42067" x="5840413" y="2357438"/>
          <p14:tracePt t="42088" x="5840413" y="2393950"/>
          <p14:tracePt t="42089" x="5840413" y="2438400"/>
          <p14:tracePt t="42110" x="5840413" y="2482850"/>
          <p14:tracePt t="42113" x="5840413" y="2581275"/>
          <p14:tracePt t="42133" x="5840413" y="2679700"/>
          <p14:tracePt t="42147" x="5830888" y="2803525"/>
          <p14:tracePt t="42164" x="5813425" y="2928938"/>
          <p14:tracePt t="42181" x="5803900" y="3017838"/>
          <p14:tracePt t="42200" x="5795963" y="3108325"/>
          <p14:tracePt t="42214" x="5776913" y="3251200"/>
          <p14:tracePt t="42231" x="5776913" y="3348038"/>
          <p14:tracePt t="42247" x="5776913" y="3465513"/>
          <p14:tracePt t="42268" x="5776913" y="3571875"/>
          <p14:tracePt t="42281" x="5776913" y="3741738"/>
          <p14:tracePt t="42298" x="5786438" y="3938588"/>
          <p14:tracePt t="42315" x="5786438" y="4037013"/>
          <p14:tracePt t="42336" x="5786438" y="4133850"/>
          <p14:tracePt t="42348" x="5786438" y="4303713"/>
          <p14:tracePt t="42365" x="5803900" y="4500563"/>
          <p14:tracePt t="42382" x="5803900" y="4562475"/>
          <p14:tracePt t="42403" x="5803900" y="4625975"/>
          <p14:tracePt t="42415" x="5803900" y="4697413"/>
          <p14:tracePt t="42432" x="5803900" y="4724400"/>
          <p14:tracePt t="42449" x="5803900" y="4751388"/>
          <p14:tracePt t="42466" x="5803900" y="4786313"/>
          <p14:tracePt t="42482" x="5803900" y="4822825"/>
          <p14:tracePt t="42499" x="5813425" y="4867275"/>
          <p14:tracePt t="42516" x="5822950" y="4884738"/>
          <p14:tracePt t="42532" x="5813425" y="4884738"/>
          <p14:tracePt t="42684" x="5803900" y="4884738"/>
          <p14:tracePt t="42687" x="5768975" y="4884738"/>
          <p14:tracePt t="42707" x="5732463" y="4884738"/>
          <p14:tracePt t="42717" x="5653088" y="4875213"/>
          <p14:tracePt t="42734" x="5589588" y="4875213"/>
          <p14:tracePt t="42752" x="5456238" y="4875213"/>
          <p14:tracePt t="42767" x="5384800" y="4875213"/>
          <p14:tracePt t="42784" x="5205413" y="4857750"/>
          <p14:tracePt t="42801" x="5143500" y="4848225"/>
          <p14:tracePt t="42820" x="5081588" y="4840288"/>
          <p14:tracePt t="42834" x="4911725" y="4840288"/>
          <p14:tracePt t="42851" x="4714875" y="4840288"/>
          <p14:tracePt t="42867" x="4670425" y="4840288"/>
          <p14:tracePt t="42887" x="4616450" y="4840288"/>
          <p14:tracePt t="42901" x="4419600" y="4840288"/>
          <p14:tracePt t="42918" x="4232275" y="4840288"/>
          <p14:tracePt t="42934" x="4116388" y="4840288"/>
          <p14:tracePt t="42954" x="4010025" y="4840288"/>
          <p14:tracePt t="42968" x="3795713" y="4848225"/>
          <p14:tracePt t="42985" x="3571875" y="4875213"/>
          <p14:tracePt t="43001" x="3446463" y="4875213"/>
          <p14:tracePt t="43022" x="3330575" y="4875213"/>
          <p14:tracePt t="43036" x="3108325" y="4857750"/>
          <p14:tracePt t="43052" x="2867025" y="4822825"/>
          <p14:tracePt t="43069" x="2741613" y="4822825"/>
          <p14:tracePt t="43089" x="2625725" y="4822825"/>
          <p14:tracePt t="43102" x="2428875" y="4803775"/>
          <p14:tracePt t="43119" x="2330450" y="4803775"/>
          <p14:tracePt t="43136" x="2286000" y="4795838"/>
          <p14:tracePt t="43157" x="2251075" y="4786313"/>
          <p14:tracePt t="43169" x="2081213" y="4786313"/>
          <p14:tracePt t="43186" x="1990725" y="4786313"/>
          <p14:tracePt t="43203" x="1901825" y="4786313"/>
          <p14:tracePt t="43220" x="1785938" y="4768850"/>
          <p14:tracePt t="43236" x="1731963" y="4768850"/>
          <p14:tracePt t="43253" x="1697038" y="4759325"/>
          <p14:tracePt t="43270" x="1670050" y="4751388"/>
          <p14:tracePt t="43286" x="1571625" y="4714875"/>
          <p14:tracePt t="43303" x="1544638" y="4705350"/>
          <p14:tracePt t="43320" x="1517650" y="4697413"/>
          <p14:tracePt t="43337" x="1500188" y="4687888"/>
          <p14:tracePt t="43353" x="1482725" y="4687888"/>
          <p14:tracePt t="43370" x="1438275" y="4679950"/>
          <p14:tracePt t="43387" x="1401763" y="4660900"/>
          <p14:tracePt t="43404" x="1357313" y="4643438"/>
          <p14:tracePt t="43420" x="1250950" y="4608513"/>
          <p14:tracePt t="43437" x="1241425" y="4608513"/>
          <p14:tracePt t="43454" x="1231900" y="4608513"/>
          <p14:tracePt t="43473" x="1214438" y="4598988"/>
          <p14:tracePt t="43494" x="1196975" y="4581525"/>
          <p14:tracePt t="43504" x="1169988" y="4572000"/>
          <p14:tracePt t="43521" x="1160463" y="4572000"/>
          <p14:tracePt t="43540" x="1160463" y="4562475"/>
          <p14:tracePt t="43562" x="1160463" y="4554538"/>
          <p14:tracePt t="43584" x="1160463" y="4537075"/>
          <p14:tracePt t="43607" x="1160463" y="4510088"/>
          <p14:tracePt t="43608" x="1160463" y="4473575"/>
          <p14:tracePt t="43629" x="1160463" y="4438650"/>
          <p14:tracePt t="43638" x="1160463" y="4367213"/>
          <p14:tracePt t="43655" x="1160463" y="4286250"/>
          <p14:tracePt t="43674" x="1160463" y="4214813"/>
          <p14:tracePt t="43688" x="1160463" y="4071938"/>
          <p14:tracePt t="43705" x="1160463" y="3946525"/>
          <p14:tracePt t="43722" x="1160463" y="3884613"/>
          <p14:tracePt t="43742" x="1160463" y="3822700"/>
          <p14:tracePt t="43755" x="1160463" y="3652838"/>
          <p14:tracePt t="43772" x="1160463" y="3509963"/>
          <p14:tracePt t="43789" x="1160463" y="3419475"/>
          <p14:tracePt t="43809" x="1160463" y="3340100"/>
          <p14:tracePt t="43822" x="1143000" y="3187700"/>
          <p14:tracePt t="43839" x="1125538" y="3036888"/>
          <p14:tracePt t="43856" x="1125538" y="2973388"/>
          <p14:tracePt t="43877" x="1125538" y="2911475"/>
          <p14:tracePt t="43889" x="1125538" y="2884488"/>
          <p14:tracePt t="43910" x="1125538" y="2857500"/>
          <p14:tracePt t="43923" x="1125538" y="2768600"/>
          <p14:tracePt t="43940" x="1125538" y="2741613"/>
          <p14:tracePt t="43957" x="1125538" y="2697163"/>
          <p14:tracePt t="43973" x="1125538" y="2625725"/>
          <p14:tracePt t="43990" x="1125538" y="2608263"/>
          <p14:tracePt t="44007" x="1125538" y="2581275"/>
          <p14:tracePt t="44024" x="1125538" y="2562225"/>
          <p14:tracePt t="44041" x="1125538" y="2517775"/>
          <p14:tracePt t="44057" x="1125538" y="2482850"/>
          <p14:tracePt t="44074" x="1125538" y="2473325"/>
          <p14:tracePt t="44091" x="1125538" y="2446338"/>
          <p14:tracePt t="44107" x="1125538" y="2419350"/>
          <p14:tracePt t="44124" x="1125538" y="2401888"/>
          <p14:tracePt t="44141" x="1125538" y="2374900"/>
          <p14:tracePt t="44158" x="1133475" y="2347913"/>
          <p14:tracePt t="44174" x="1133475" y="2330450"/>
          <p14:tracePt t="44191" x="1133475" y="2312988"/>
          <p14:tracePt t="44208" x="1143000" y="2295525"/>
          <p14:tracePt t="44224" x="1152525" y="2268538"/>
          <p14:tracePt t="44241" x="1160463" y="2251075"/>
          <p14:tracePt t="44258" x="1179513" y="2224088"/>
          <p14:tracePt t="44275" x="1187450" y="2224088"/>
          <p14:tracePt t="44293" x="1204913" y="2205038"/>
          <p14:tracePt t="44308" x="1223963" y="2179638"/>
          <p14:tracePt t="44325" x="1312863" y="2133600"/>
          <p14:tracePt t="44342" x="1347788" y="2125663"/>
          <p14:tracePt t="44359" x="1419225" y="2108200"/>
          <p14:tracePt t="44375" x="1446213" y="2098675"/>
          <p14:tracePt t="44392" x="1544638" y="2098675"/>
          <p14:tracePt t="44409" x="1571625" y="2098675"/>
          <p14:tracePt t="44426" x="1616075" y="2098675"/>
          <p14:tracePt t="44442" x="1625600" y="2098675"/>
          <p14:tracePt t="44459" x="1660525" y="2098675"/>
          <p14:tracePt t="44476" x="1704975" y="2098675"/>
          <p14:tracePt t="44493" x="1830388" y="2108200"/>
          <p14:tracePt t="44509" x="1911350" y="2125663"/>
          <p14:tracePt t="44526" x="2009775" y="2125663"/>
          <p14:tracePt t="44544" x="2081213" y="2125663"/>
          <p14:tracePt t="44560" x="2259013" y="2143125"/>
          <p14:tracePt t="44576" x="2357438" y="2152650"/>
          <p14:tracePt t="44593" x="2544763" y="2170113"/>
          <p14:tracePt t="44610" x="2643188" y="2179638"/>
          <p14:tracePt t="44627" x="2840038" y="2187575"/>
          <p14:tracePt t="44643" x="2938463" y="2187575"/>
          <p14:tracePt t="44660" x="3108325" y="2187575"/>
          <p14:tracePt t="44677" x="3197225" y="2197100"/>
          <p14:tracePt t="44694" x="3348038" y="2205038"/>
          <p14:tracePt t="44710" x="3402013" y="2205038"/>
          <p14:tracePt t="44727" x="3465513" y="2205038"/>
          <p14:tracePt t="44744" x="3500438" y="2205038"/>
          <p14:tracePt t="44761" x="3562350" y="2205038"/>
          <p14:tracePt t="44777" x="3589338" y="2205038"/>
          <p14:tracePt t="44794" x="3705225" y="2205038"/>
          <p14:tracePt t="44811" x="3795713" y="2205038"/>
          <p14:tracePt t="44828" x="3956050" y="2205038"/>
          <p14:tracePt t="44845" x="4027488" y="2205038"/>
          <p14:tracePt t="44861" x="4098925" y="2205038"/>
          <p14:tracePt t="44878" x="4133850" y="2205038"/>
          <p14:tracePt t="44895" x="4224338" y="2205038"/>
          <p14:tracePt t="44912" x="4276725" y="2205038"/>
          <p14:tracePt t="44928" x="4348163" y="2205038"/>
          <p14:tracePt t="44945" x="4518025" y="2205038"/>
          <p14:tracePt t="44962" x="4616450" y="2205038"/>
          <p14:tracePt t="44979" x="4768850" y="2224088"/>
          <p14:tracePt t="44995" x="4840288" y="2224088"/>
          <p14:tracePt t="45012" x="4965700" y="2224088"/>
          <p14:tracePt t="45029" x="5010150" y="2224088"/>
          <p14:tracePt t="45046" x="5062538" y="2224088"/>
          <p14:tracePt t="45064" x="5081588" y="2224088"/>
          <p14:tracePt t="45079" x="5108575" y="2224088"/>
          <p14:tracePt t="45096" x="5126038" y="2224088"/>
          <p14:tracePt t="45112" x="5170488" y="2224088"/>
          <p14:tracePt t="45129" x="5214938" y="2224088"/>
          <p14:tracePt t="45146" x="5259388" y="2224088"/>
          <p14:tracePt t="45163" x="5411788" y="2224088"/>
          <p14:tracePt t="45180" x="5510213" y="2224088"/>
          <p14:tracePt t="45196" x="5562600" y="2224088"/>
          <p14:tracePt t="45216" x="5608638" y="2224088"/>
          <p14:tracePt t="45230" x="5608638" y="2232025"/>
          <p14:tracePt t="45246" x="5616575" y="2232025"/>
          <p14:tracePt t="45305" x="5634038" y="2232025"/>
          <p14:tracePt t="45317" x="5643563" y="2232025"/>
          <p14:tracePt t="45339" x="5653088" y="2232025"/>
          <p14:tracePt t="45553" x="5661025" y="2232025"/>
          <p14:tracePt t="45564" x="5697538" y="2232025"/>
          <p14:tracePt t="45575" x="5741988" y="2232025"/>
          <p14:tracePt t="45587" x="5759450" y="2241550"/>
          <p14:tracePt t="45598" x="5776913" y="2251075"/>
          <p14:tracePt t="45615" x="5776913" y="2259013"/>
          <p14:tracePt t="45868" x="5776913" y="2286000"/>
          <p14:tracePt t="45891" x="5776913" y="2312988"/>
          <p14:tracePt t="45902" x="5776913" y="2322513"/>
          <p14:tracePt t="45913" x="5776913" y="2339975"/>
          <p14:tracePt t="45924" x="5776913" y="2366963"/>
          <p14:tracePt t="45936" x="5776913" y="2393950"/>
          <p14:tracePt t="45950" x="5776913" y="2428875"/>
          <p14:tracePt t="45967" x="5786438" y="2517775"/>
          <p14:tracePt t="45984" x="5795963" y="2562225"/>
          <p14:tracePt t="46000" x="5795963" y="2670175"/>
          <p14:tracePt t="46017" x="5795963" y="2714625"/>
          <p14:tracePt t="46034" x="5795963" y="2813050"/>
          <p14:tracePt t="46051" x="5795963" y="2867025"/>
          <p14:tracePt t="46069" x="5795963" y="2965450"/>
          <p14:tracePt t="46084" x="5795963" y="3000375"/>
          <p14:tracePt t="46101" x="5795963" y="3089275"/>
          <p14:tracePt t="46118" x="5786438" y="3143250"/>
          <p14:tracePt t="46135" x="5786438" y="3197225"/>
          <p14:tracePt t="46152" x="5786438" y="3224213"/>
          <p14:tracePt t="46168" x="5786438" y="3313113"/>
          <p14:tracePt t="46185" x="5786438" y="3394075"/>
          <p14:tracePt t="46201" x="5786438" y="3536950"/>
          <p14:tracePt t="46218" x="5786438" y="3625850"/>
          <p14:tracePt t="46235" x="5786438" y="3776663"/>
          <p14:tracePt t="46252" x="5786438" y="3857625"/>
          <p14:tracePt t="46269" x="5786438" y="3929063"/>
          <p14:tracePt t="46285" x="5786438" y="3956050"/>
          <p14:tracePt t="46302" x="5786438" y="4017963"/>
          <p14:tracePt t="46319" x="5786438" y="4062413"/>
          <p14:tracePt t="46336" x="5786438" y="4160838"/>
          <p14:tracePt t="46352" x="5786438" y="4205288"/>
          <p14:tracePt t="46369" x="5786438" y="4313238"/>
          <p14:tracePt t="46386" x="5795963" y="4357688"/>
          <p14:tracePt t="46403" x="5795963" y="4411663"/>
          <p14:tracePt t="46419" x="5803900" y="4456113"/>
          <p14:tracePt t="46436" x="5822950" y="4527550"/>
          <p14:tracePt t="46453" x="5830888" y="4572000"/>
          <p14:tracePt t="46470" x="5840413" y="4625975"/>
          <p14:tracePt t="46487" x="5840413" y="4643438"/>
          <p14:tracePt t="46503" x="5840413" y="4652963"/>
          <p14:tracePt t="46520" x="5830888" y="4652963"/>
          <p14:tracePt t="46779" x="5813425" y="4652963"/>
          <p14:tracePt t="46780" x="5795963" y="4652963"/>
          <p14:tracePt t="46801" x="5776913" y="4652963"/>
          <p14:tracePt t="46805" x="5741988" y="4652963"/>
          <p14:tracePt t="46824" x="5705475" y="4652963"/>
          <p14:tracePt t="46838" x="5653088" y="4652963"/>
          <p14:tracePt t="46855" x="5626100" y="4652963"/>
          <p14:tracePt t="46872" x="5616575" y="4652963"/>
          <p14:tracePt t="46891" x="5599113" y="4652963"/>
          <p14:tracePt t="46905" x="5545138" y="4652963"/>
          <p14:tracePt t="46922" x="5510213" y="4652963"/>
          <p14:tracePt t="46939" x="5500688" y="4652963"/>
          <p14:tracePt t="46959" x="5483225" y="4652963"/>
          <p14:tracePt t="46972" x="5473700" y="4652963"/>
          <p14:tracePt t="46989" x="5419725" y="4652963"/>
          <p14:tracePt t="47006" x="5375275" y="4652963"/>
          <p14:tracePt t="47026" x="5330825" y="4652963"/>
          <p14:tracePt t="47039" x="5180013" y="4652963"/>
          <p14:tracePt t="47056" x="5126038" y="4652963"/>
          <p14:tracePt t="47073" x="5089525" y="4652963"/>
          <p14:tracePt t="47105" x="5054600" y="4652963"/>
          <p14:tracePt t="47107" x="4822825" y="4679950"/>
          <p14:tracePt t="47128" x="4741863" y="4679950"/>
          <p14:tracePt t="47140" x="4572000" y="4679950"/>
          <p14:tracePt t="47157" x="4483100" y="4679950"/>
          <p14:tracePt t="47173" x="4375150" y="4679950"/>
          <p14:tracePt t="47190" x="4098925" y="4679950"/>
          <p14:tracePt t="47207" x="3929063" y="4679950"/>
          <p14:tracePt t="47224" x="3330575" y="4679950"/>
          <p14:tracePt t="47241" x="3170238" y="4687888"/>
          <p14:tracePt t="47263" x="3009900" y="4697413"/>
          <p14:tracePt t="47274" x="2660650" y="4697413"/>
          <p14:tracePt t="47291" x="2438400" y="4697413"/>
          <p14:tracePt t="47308" x="2214563" y="4697413"/>
          <p14:tracePt t="47324" x="2017713" y="4697413"/>
          <p14:tracePt t="47341" x="1704975" y="4724400"/>
          <p14:tracePt t="47358" x="1616075" y="4724400"/>
          <p14:tracePt t="47376" x="1517650" y="4724400"/>
          <p14:tracePt t="47391" x="1366838" y="4724400"/>
          <p14:tracePt t="47408" x="1295400" y="4724400"/>
          <p14:tracePt t="47425" x="1241425" y="4724400"/>
          <p14:tracePt t="47443" x="1196975" y="4724400"/>
          <p14:tracePt t="47458" x="1169988" y="4732338"/>
          <p14:tracePt t="47475" x="1160463" y="4732338"/>
          <p14:tracePt t="47492" x="1143000" y="4732338"/>
          <p14:tracePt t="47511" x="1125538" y="4732338"/>
          <p14:tracePt t="47525" x="1062038" y="4732338"/>
          <p14:tracePt t="47542" x="1054100" y="4732338"/>
          <p14:tracePt t="47558" x="1054100" y="4705350"/>
          <p14:tracePt t="47690" x="1054100" y="4679950"/>
          <p14:tracePt t="47692" x="1054100" y="4660900"/>
          <p14:tracePt t="47713" x="1062038" y="4643438"/>
          <p14:tracePt t="47726" x="1071563" y="4598988"/>
          <p14:tracePt t="47743" x="1089025" y="4562475"/>
          <p14:tracePt t="47760" x="1098550" y="4537075"/>
          <p14:tracePt t="47780" x="1098550" y="4500563"/>
          <p14:tracePt t="47793" x="1116013" y="4419600"/>
          <p14:tracePt t="47810" x="1116013" y="4384675"/>
          <p14:tracePt t="47827" x="1125538" y="4348163"/>
          <p14:tracePt t="47848" x="1133475" y="4303713"/>
          <p14:tracePt t="47860" x="1152525" y="4232275"/>
          <p14:tracePt t="47877" x="1160463" y="4160838"/>
          <p14:tracePt t="47894" x="1169988" y="4098925"/>
          <p14:tracePt t="47911" x="1169988" y="4000500"/>
          <p14:tracePt t="47928" x="1169988" y="3902075"/>
          <p14:tracePt t="47944" x="1169988" y="3857625"/>
          <p14:tracePt t="47961" x="1169988" y="3803650"/>
          <p14:tracePt t="47978" x="1187450" y="3705225"/>
          <p14:tracePt t="47994" x="1187450" y="3625850"/>
          <p14:tracePt t="48011" x="1187450" y="3562350"/>
          <p14:tracePt t="48028" x="1187450" y="3500438"/>
          <p14:tracePt t="48044" x="1187450" y="3402013"/>
          <p14:tracePt t="48061" x="1187450" y="3348038"/>
          <p14:tracePt t="48078" x="1187450" y="3313113"/>
          <p14:tracePt t="48095" x="1187450" y="3276600"/>
          <p14:tracePt t="48111" x="1187450" y="3179763"/>
          <p14:tracePt t="48129" x="1187450" y="3081338"/>
          <p14:tracePt t="48145" x="1187450" y="3027363"/>
          <p14:tracePt t="48163" x="1187450" y="2982913"/>
          <p14:tracePt t="48179" x="1187450" y="2919413"/>
          <p14:tracePt t="48195" x="1187450" y="2830513"/>
          <p14:tracePt t="48212" x="1187450" y="2786063"/>
          <p14:tracePt t="48231" x="1187450" y="2751138"/>
          <p14:tracePt t="48246" x="1187450" y="2652713"/>
          <p14:tracePt t="48263" x="1187450" y="2581275"/>
          <p14:tracePt t="48279" x="1187450" y="2536825"/>
          <p14:tracePt t="48298" x="1187450" y="2500313"/>
          <p14:tracePt t="48312" x="1187450" y="2446338"/>
          <p14:tracePt t="48329" x="1196975" y="2411413"/>
          <p14:tracePt t="48346" x="1196975" y="2393950"/>
          <p14:tracePt t="48365" x="1196975" y="2384425"/>
          <p14:tracePt t="48380" x="1196975" y="2357438"/>
          <p14:tracePt t="48396" x="1196975" y="2322513"/>
          <p14:tracePt t="48413" x="1204913" y="2295525"/>
          <p14:tracePt t="48433" x="1214438" y="2268538"/>
          <p14:tracePt t="48447" x="1214438" y="2259013"/>
          <p14:tracePt t="48463" x="1214438" y="2232025"/>
          <p14:tracePt t="48480" x="1214438" y="2224088"/>
          <p14:tracePt t="48500" x="1223963" y="2224088"/>
          <p14:tracePt t="48569" x="1223963" y="2214563"/>
          <p14:tracePt t="48590" x="1241425" y="2214563"/>
          <p14:tracePt t="48613" x="1258888" y="2214563"/>
          <p14:tracePt t="48614" x="1312863" y="2205038"/>
          <p14:tracePt t="48635" x="1374775" y="2197100"/>
          <p14:tracePt t="48648" x="1554163" y="2197100"/>
          <p14:tracePt t="48665" x="1633538" y="2197100"/>
          <p14:tracePt t="48681" x="1724025" y="2197100"/>
          <p14:tracePt t="48698" x="2017713" y="2197100"/>
          <p14:tracePt t="48715" x="2366963" y="2197100"/>
          <p14:tracePt t="48731" x="2490788" y="2197100"/>
          <p14:tracePt t="48748" x="2608263" y="2197100"/>
          <p14:tracePt t="48765" x="2919413" y="2170113"/>
          <p14:tracePt t="48782" x="3160713" y="2170113"/>
          <p14:tracePt t="48799" x="3295650" y="2170113"/>
          <p14:tracePt t="48816" x="3429000" y="2170113"/>
          <p14:tracePt t="48832" x="3571875" y="2170113"/>
          <p14:tracePt t="48849" x="3768725" y="2170113"/>
          <p14:tracePt t="48866" x="3857625" y="2170113"/>
          <p14:tracePt t="48883" x="3938588" y="2170113"/>
          <p14:tracePt t="48899" x="4037013" y="2170113"/>
          <p14:tracePt t="48916" x="4081463" y="2170113"/>
          <p14:tracePt t="48933" x="4098925" y="2170113"/>
          <p14:tracePt t="48951" x="4116388" y="2170113"/>
          <p14:tracePt t="48966" x="4152900" y="2170113"/>
          <p14:tracePt t="48983" x="4197350" y="2170113"/>
          <p14:tracePt t="49000" x="4214813" y="2170113"/>
          <p14:tracePt t="49018" x="4276725" y="2170113"/>
          <p14:tracePt t="49033" x="4330700" y="2170113"/>
          <p14:tracePt t="49052" x="4367213" y="2170113"/>
          <p14:tracePt t="49066" x="4411663" y="2179638"/>
          <p14:tracePt t="49083" x="4429125" y="2179638"/>
          <p14:tracePt t="49100" x="4456113" y="2179638"/>
          <p14:tracePt t="49118" x="4527550" y="2179638"/>
          <p14:tracePt t="49134" x="4589463" y="2179638"/>
          <p14:tracePt t="49153" x="4803775" y="2179638"/>
          <p14:tracePt t="49167" x="4902200" y="2187575"/>
          <p14:tracePt t="49187" x="5000625" y="2197100"/>
          <p14:tracePt t="49200" x="5045075" y="2197100"/>
          <p14:tracePt t="49217" x="5054600" y="2197100"/>
          <p14:tracePt t="49277" x="5062538" y="2197100"/>
          <p14:tracePt t="49288" x="5072063" y="2197100"/>
          <p14:tracePt t="49299" x="5081588" y="2197100"/>
          <p14:tracePt t="49311" x="5089525" y="2197100"/>
          <p14:tracePt t="49357" x="5108575" y="2197100"/>
          <p14:tracePt t="49378" x="5133975" y="2197100"/>
          <p14:tracePt t="49380" x="5187950" y="2197100"/>
          <p14:tracePt t="49400" x="5232400" y="2197100"/>
          <p14:tracePt t="49402" x="5241925" y="2197100"/>
          <p14:tracePt t="49423" x="5259388" y="2205038"/>
          <p14:tracePt t="49580" x="5286375" y="2214563"/>
          <p14:tracePt t="49581" x="5322888" y="2214563"/>
          <p14:tracePt t="49603" x="5357813" y="2214563"/>
          <p14:tracePt t="49604" x="5465763" y="2232025"/>
          <p14:tracePt t="49625" x="5581650" y="2251075"/>
          <p14:tracePt t="49636" x="5634038" y="2268538"/>
          <p14:tracePt t="49653" x="5643563" y="2268538"/>
          <p14:tracePt t="49671" x="5653088" y="2268538"/>
          <p14:tracePt t="49693" x="5670550" y="2268538"/>
          <p14:tracePt t="49704" x="5786438" y="2268538"/>
          <p14:tracePt t="49720" x="5884863" y="2276475"/>
          <p14:tracePt t="49738" x="5983288" y="2286000"/>
          <p14:tracePt t="49753" x="6108700" y="2286000"/>
          <p14:tracePt t="49770" x="6143625" y="2286000"/>
          <p14:tracePt t="49787" x="6153150" y="2286000"/>
          <p14:tracePt t="49828" x="6170613" y="2286000"/>
          <p14:tracePt t="49850" x="6197600" y="2268538"/>
          <p14:tracePt t="49862" x="6197600" y="2259013"/>
          <p14:tracePt t="49873" x="6205538" y="2259013"/>
          <p14:tracePt t="49884" x="6205538" y="2251075"/>
          <p14:tracePt t="49918" x="6215063" y="2251075"/>
          <p14:tracePt t="49929" x="6215063" y="2259013"/>
          <p14:tracePt t="50109" x="6215063" y="2295525"/>
          <p14:tracePt t="50120" x="6205538" y="2339975"/>
          <p14:tracePt t="50132" x="6197600" y="2401888"/>
          <p14:tracePt t="50143" x="6188075" y="2465388"/>
          <p14:tracePt t="50155" x="6180138" y="2517775"/>
          <p14:tracePt t="50172" x="6161088" y="2633663"/>
          <p14:tracePt t="50189" x="6153150" y="2697163"/>
          <p14:tracePt t="50206" x="6153150" y="2795588"/>
          <p14:tracePt t="50223" x="6153150" y="2901950"/>
          <p14:tracePt t="50239" x="6153150" y="3071813"/>
          <p14:tracePt t="50256" x="6153150" y="3133725"/>
          <p14:tracePt t="50273" x="6153150" y="3170238"/>
          <p14:tracePt t="50290" x="6153150" y="3259138"/>
          <p14:tracePt t="50306" x="6153150" y="3303588"/>
          <p14:tracePt t="50323" x="6153150" y="3411538"/>
          <p14:tracePt t="50340" x="6153150" y="3500438"/>
          <p14:tracePt t="50357" x="6153150" y="3598863"/>
          <p14:tracePt t="50373" x="6153150" y="3768725"/>
          <p14:tracePt t="50390" x="6153150" y="3894138"/>
          <p14:tracePt t="50407" x="6153150" y="3938588"/>
          <p14:tracePt t="50424" x="6161088" y="3973513"/>
          <p14:tracePt t="50441" x="6161088" y="4027488"/>
          <p14:tracePt t="50457" x="6161088" y="4125913"/>
          <p14:tracePt t="50474" x="6161088" y="4160838"/>
          <p14:tracePt t="50492" x="6161088" y="4197350"/>
          <p14:tracePt t="50507" x="6161088" y="4241800"/>
          <p14:tracePt t="50524" x="6161088" y="4276725"/>
          <p14:tracePt t="50541" x="6161088" y="4303713"/>
          <p14:tracePt t="50559" x="6161088" y="4330700"/>
          <p14:tracePt t="50574" x="6161088" y="4429125"/>
          <p14:tracePt t="50591" x="6197600" y="4554538"/>
          <p14:tracePt t="50608" x="6197600" y="4608513"/>
          <p14:tracePt t="50627" x="6197600" y="4660900"/>
          <p14:tracePt t="50641" x="6197600" y="4670425"/>
          <p14:tracePt t="50740" x="6205538" y="4670425"/>
          <p14:tracePt t="50762" x="6224588" y="4670425"/>
          <p14:tracePt t="50763" x="6251575" y="4670425"/>
          <p14:tracePt t="50784" x="6276975" y="4679950"/>
          <p14:tracePt t="50792" x="6313488" y="4697413"/>
          <p14:tracePt t="50809" x="6340475" y="4697413"/>
          <p14:tracePt t="50829" x="6357938" y="4705350"/>
          <p14:tracePt t="50843" x="6384925" y="4724400"/>
          <p14:tracePt t="50860" x="6438900" y="4724400"/>
          <p14:tracePt t="50876" x="6491288" y="4724400"/>
          <p14:tracePt t="50897" x="6554788" y="4724400"/>
          <p14:tracePt t="50910" x="6724650" y="4724400"/>
          <p14:tracePt t="50926" x="6875463" y="4724400"/>
          <p14:tracePt t="50943" x="6956425" y="4724400"/>
          <p14:tracePt t="50964" x="7045325" y="4724400"/>
          <p14:tracePt t="50976" x="7143750" y="4724400"/>
          <p14:tracePt t="50993" x="7161213" y="4724400"/>
          <p14:tracePt t="51010" x="7180263" y="4724400"/>
          <p14:tracePt t="51027" x="7259638" y="4724400"/>
          <p14:tracePt t="51044" x="7313613" y="4724400"/>
          <p14:tracePt t="51060" x="7323138" y="4724400"/>
          <p14:tracePt t="51078" x="7331075" y="4724400"/>
          <p14:tracePt t="51100" x="7348538" y="4724400"/>
          <p14:tracePt t="51122" x="7367588" y="4724400"/>
          <p14:tracePt t="51127" x="7402513" y="4724400"/>
          <p14:tracePt t="51144" x="7439025" y="4724400"/>
          <p14:tracePt t="51161" x="7545388" y="4724400"/>
          <p14:tracePt t="51178" x="7581900" y="4714875"/>
          <p14:tracePt t="51194" x="7599363" y="4705350"/>
          <p14:tracePt t="51212" x="7626350" y="4705350"/>
          <p14:tracePt t="51228" x="7626350" y="4687888"/>
          <p14:tracePt t="51324" x="7626350" y="4679950"/>
          <p14:tracePt t="51326" x="7626350" y="4670425"/>
          <p14:tracePt t="51347" x="7626350" y="4652963"/>
          <p14:tracePt t="51349" x="7626350" y="4625975"/>
          <p14:tracePt t="51369" x="7626350" y="4598988"/>
          <p14:tracePt t="51379" x="7626350" y="4527550"/>
          <p14:tracePt t="51395" x="7626350" y="4456113"/>
          <p14:tracePt t="51414" x="7626350" y="4384675"/>
          <p14:tracePt t="51429" x="7626350" y="4322763"/>
          <p14:tracePt t="51445" x="7626350" y="4170363"/>
          <p14:tracePt t="51462" x="7626350" y="4089400"/>
          <p14:tracePt t="51479" x="7626350" y="3938588"/>
          <p14:tracePt t="51496" x="7626350" y="3857625"/>
          <p14:tracePt t="51513" x="7626350" y="3687763"/>
          <p14:tracePt t="51529" x="7626350" y="3598863"/>
          <p14:tracePt t="51546" x="7626350" y="3455988"/>
          <p14:tracePt t="51563" x="7626350" y="3367088"/>
          <p14:tracePt t="51579" x="7626350" y="3224213"/>
          <p14:tracePt t="51596" x="7626350" y="3160713"/>
          <p14:tracePt t="51613" x="7616825" y="3098800"/>
          <p14:tracePt t="51630" x="7616825" y="3054350"/>
          <p14:tracePt t="51647" x="7616825" y="2965450"/>
          <p14:tracePt t="51664" x="7616825" y="2928938"/>
          <p14:tracePt t="51680" x="7616825" y="2830513"/>
          <p14:tracePt t="51697" x="7616825" y="2795588"/>
          <p14:tracePt t="51718" x="7616825" y="2751138"/>
          <p14:tracePt t="51731" x="7616825" y="2697163"/>
          <p14:tracePt t="51748" x="7616825" y="2643188"/>
          <p14:tracePt t="51764" x="7616825" y="2616200"/>
          <p14:tracePt t="51785" x="7616825" y="2589213"/>
          <p14:tracePt t="51797" x="7616825" y="2554288"/>
          <p14:tracePt t="51814" x="7616825" y="2527300"/>
          <p14:tracePt t="51831" x="7616825" y="2509838"/>
          <p14:tracePt t="51848" x="7616825" y="2482850"/>
          <p14:tracePt t="51865" x="7616825" y="2446338"/>
          <p14:tracePt t="51881" x="7616825" y="2438400"/>
          <p14:tracePt t="51899" x="7616825" y="2428875"/>
          <p14:tracePt t="51920" x="7616825" y="2411413"/>
          <p14:tracePt t="51931" x="7616825" y="2401888"/>
          <p14:tracePt t="51948" x="7616825" y="2393950"/>
          <p14:tracePt t="51967" x="7616825" y="2384425"/>
          <p14:tracePt t="52010" x="7616825" y="2374900"/>
          <p14:tracePt t="52078" x="7616825" y="2366963"/>
          <p14:tracePt t="52123" x="7608888" y="2357438"/>
          <p14:tracePt t="52125" x="7589838" y="2357438"/>
          <p14:tracePt t="52145" x="7562850" y="2347913"/>
          <p14:tracePt t="52149" x="7527925" y="2339975"/>
          <p14:tracePt t="52168" x="7491413" y="2330450"/>
          <p14:tracePt t="52183" x="7358063" y="2295525"/>
          <p14:tracePt t="52200" x="7188200" y="2295525"/>
          <p14:tracePt t="52216" x="7116763" y="2286000"/>
          <p14:tracePt t="52236" x="7037388" y="2276475"/>
          <p14:tracePt t="52250" x="6840538" y="2259013"/>
          <p14:tracePt t="52267" x="6670675" y="2241550"/>
          <p14:tracePt t="52283" x="6599238" y="2241550"/>
          <p14:tracePt t="52303" x="6527800" y="2241550"/>
          <p14:tracePt t="52317" x="6348413" y="2214563"/>
          <p14:tracePt t="52334" x="6205538" y="2214563"/>
          <p14:tracePt t="52350" x="6180138" y="2214563"/>
          <p14:tracePt t="52370" x="6153150" y="2214563"/>
          <p14:tracePt t="52384" x="6126163" y="2214563"/>
          <p14:tracePt t="52401" x="6116638" y="2214563"/>
          <p14:tracePt t="52417" x="6072188" y="2214563"/>
          <p14:tracePt t="52438" x="6018213" y="2214563"/>
          <p14:tracePt t="52451" x="6010275" y="2214563"/>
          <p14:tracePt t="54082" x="6010275" y="2224088"/>
          <p14:tracePt t="55014" x="6018213" y="2214563"/>
          <p14:tracePt t="55397" x="6027738" y="2214563"/>
          <p14:tracePt t="55464" x="6037263" y="2214563"/>
          <p14:tracePt t="55487" x="6045200" y="2214563"/>
          <p14:tracePt t="55644" x="6054725" y="2214563"/>
          <p14:tracePt t="55779" x="6062663" y="2214563"/>
          <p14:tracePt t="55781" x="6099175" y="2214563"/>
          <p14:tracePt t="55802" x="6153150" y="2214563"/>
          <p14:tracePt t="55804" x="6170613" y="2214563"/>
          <p14:tracePt t="55824" x="6188075" y="2214563"/>
          <p14:tracePt t="55836" x="6224588" y="2214563"/>
          <p14:tracePt t="55853" x="6251575" y="2214563"/>
          <p14:tracePt t="55869" x="6269038" y="2214563"/>
          <p14:tracePt t="55885" x="6340475" y="2224088"/>
          <p14:tracePt t="55902" x="6429375" y="2259013"/>
          <p14:tracePt t="55919" x="6465888" y="2286000"/>
          <p14:tracePt t="55937" x="6510338" y="2312988"/>
          <p14:tracePt t="55952" x="6537325" y="2330450"/>
          <p14:tracePt t="55969" x="6537325" y="2393950"/>
          <p14:tracePt t="55986" x="6545263" y="2446338"/>
          <p14:tracePt t="56004" x="6554788" y="2509838"/>
          <p14:tracePt t="56019" x="6554788" y="2608263"/>
          <p14:tracePt t="56036" x="6554788" y="2776538"/>
          <p14:tracePt t="56053" x="6562725" y="2867025"/>
          <p14:tracePt t="56072" x="6572250" y="2955925"/>
          <p14:tracePt t="56086" x="6572250" y="3027363"/>
          <p14:tracePt t="56104" x="6572250" y="3036888"/>
          <p14:tracePt t="56120" x="6572250" y="3044825"/>
          <p14:tracePt t="56140" x="6572250" y="3071813"/>
          <p14:tracePt t="56274" x="6572250" y="3098800"/>
          <p14:tracePt t="56276" x="6572250" y="3116263"/>
          <p14:tracePt t="56297" x="6572250" y="3143250"/>
          <p14:tracePt t="56304" x="6572250" y="3232150"/>
          <p14:tracePt t="56321" x="6572250" y="3295650"/>
          <p14:tracePt t="56342" x="6572250" y="3357563"/>
          <p14:tracePt t="56355" x="6572250" y="3455988"/>
          <p14:tracePt t="56372" x="6572250" y="3509963"/>
          <p14:tracePt t="56388" x="6572250" y="3527425"/>
          <p14:tracePt t="56409" x="6572250" y="3536950"/>
          <p14:tracePt t="56421" x="6572250" y="3608388"/>
          <p14:tracePt t="56438" x="6572250" y="3643313"/>
          <p14:tracePt t="56455" x="6572250" y="3687763"/>
          <p14:tracePt t="56472" x="6589713" y="3786188"/>
          <p14:tracePt t="56489" x="6608763" y="3867150"/>
          <p14:tracePt t="56505" x="6616700" y="3894138"/>
          <p14:tracePt t="56522" x="6616700" y="3919538"/>
          <p14:tracePt t="56539" x="6616700" y="3946525"/>
          <p14:tracePt t="56556" x="6634163" y="4027488"/>
          <p14:tracePt t="56572" x="6643688" y="4054475"/>
          <p14:tracePt t="56589" x="6653213" y="4081463"/>
          <p14:tracePt t="56606" x="6653213" y="4133850"/>
          <p14:tracePt t="56623" x="6670675" y="4214813"/>
          <p14:tracePt t="56640" x="6680200" y="4241800"/>
          <p14:tracePt t="56657" x="6697663" y="4268788"/>
          <p14:tracePt t="56673" x="6705600" y="4313238"/>
          <p14:tracePt t="56690" x="6705600" y="4348163"/>
          <p14:tracePt t="56706" x="6715125" y="4357688"/>
          <p14:tracePt t="56724" x="6724650" y="4367213"/>
          <p14:tracePt t="56740" x="6732588" y="4375150"/>
          <p14:tracePt t="56757" x="6742113" y="4394200"/>
          <p14:tracePt t="56774" x="6751638" y="4402138"/>
          <p14:tracePt t="56792" x="6769100" y="4411663"/>
          <p14:tracePt t="56807" x="6777038" y="4419600"/>
          <p14:tracePt t="56824" x="6813550" y="4419600"/>
          <p14:tracePt t="56840" x="6831013" y="4419600"/>
          <p14:tracePt t="56859" x="6858000" y="4419600"/>
          <p14:tracePt t="56874" x="6875463" y="4429125"/>
          <p14:tracePt t="56891" x="6919913" y="4429125"/>
          <p14:tracePt t="56908" x="6965950" y="4429125"/>
          <p14:tracePt t="56927" x="7010400" y="4429125"/>
          <p14:tracePt t="56941" x="7072313" y="4411663"/>
          <p14:tracePt t="56958" x="7116763" y="4411663"/>
          <p14:tracePt t="56975" x="7126288" y="4402138"/>
          <p14:tracePt t="56994" x="7134225" y="4402138"/>
          <p14:tracePt t="57008" x="7180263" y="4384675"/>
          <p14:tracePt t="57025" x="7215188" y="4357688"/>
          <p14:tracePt t="57041" x="7232650" y="4348163"/>
          <p14:tracePt t="57062" x="7242175" y="4330700"/>
          <p14:tracePt t="57075" x="7286625" y="4286250"/>
          <p14:tracePt t="57092" x="7313613" y="4251325"/>
          <p14:tracePt t="57109" x="7340600" y="4214813"/>
          <p14:tracePt t="57129" x="7358063" y="4187825"/>
          <p14:tracePt t="57142" x="7394575" y="4108450"/>
          <p14:tracePt t="57159" x="7446963" y="3973513"/>
          <p14:tracePt t="57176" x="7466013" y="3929063"/>
          <p14:tracePt t="57197" x="7483475" y="3894138"/>
          <p14:tracePt t="57209" x="7500938" y="3813175"/>
          <p14:tracePt t="57227" x="7510463" y="3768725"/>
          <p14:tracePt t="57242" x="7518400" y="3732213"/>
          <p14:tracePt t="57259" x="7527925" y="3652838"/>
          <p14:tracePt t="57276" x="7527925" y="3554413"/>
          <p14:tracePt t="57293" x="7527925" y="3536950"/>
          <p14:tracePt t="57309" x="7527925" y="3517900"/>
          <p14:tracePt t="57326" x="7527925" y="3411538"/>
          <p14:tracePt t="57343" x="7491413" y="3330575"/>
          <p14:tracePt t="57360" x="7483475" y="3303588"/>
          <p14:tracePt t="57377" x="7473950" y="3276600"/>
          <p14:tracePt t="57393" x="7446963" y="3232150"/>
          <p14:tracePt t="57410" x="7402513" y="3170238"/>
          <p14:tracePt t="57427" x="7385050" y="3152775"/>
          <p14:tracePt t="57444" x="7358063" y="3133725"/>
          <p14:tracePt t="57460" x="7340600" y="3116263"/>
          <p14:tracePt t="57477" x="7296150" y="3089275"/>
          <p14:tracePt t="57494" x="7277100" y="3081338"/>
          <p14:tracePt t="57510" x="7197725" y="3044825"/>
          <p14:tracePt t="57527" x="7170738" y="3044825"/>
          <p14:tracePt t="57544" x="7134225" y="3036888"/>
          <p14:tracePt t="57561" x="7116763" y="3036888"/>
          <p14:tracePt t="57578" x="7099300" y="3036888"/>
          <p14:tracePt t="57594" x="7081838" y="3036888"/>
          <p14:tracePt t="57611" x="7054850" y="3036888"/>
          <p14:tracePt t="57628" x="7027863" y="3036888"/>
          <p14:tracePt t="57645" x="6991350" y="3036888"/>
          <p14:tracePt t="57662" x="6983413" y="3044825"/>
          <p14:tracePt t="57678" x="6946900" y="3062288"/>
          <p14:tracePt t="57695" x="6929438" y="3081338"/>
          <p14:tracePt t="57712" x="6823075" y="3108325"/>
          <p14:tracePt t="57729" x="6796088" y="3125788"/>
          <p14:tracePt t="57745" x="6751638" y="3160713"/>
          <p14:tracePt t="57762" x="6742113" y="3179763"/>
          <p14:tracePt t="57779" x="6697663" y="3205163"/>
          <p14:tracePt t="57796" x="6688138" y="3224213"/>
          <p14:tracePt t="57812" x="6643688" y="3259138"/>
          <p14:tracePt t="57829" x="6608763" y="3276600"/>
          <p14:tracePt t="57846" x="6545263" y="3330575"/>
          <p14:tracePt t="57862" x="6537325" y="3340100"/>
          <p14:tracePt t="57879" x="6510338" y="3375025"/>
          <p14:tracePt t="57896" x="6491288" y="3394075"/>
          <p14:tracePt t="57913" x="6483350" y="3402013"/>
          <p14:tracePt t="57930" x="6483350" y="3419475"/>
          <p14:tracePt t="57946" x="6473825" y="3446463"/>
          <p14:tracePt t="57963" x="6473825" y="3455988"/>
          <p14:tracePt t="57980" x="6473825" y="3490913"/>
          <p14:tracePt t="57997" x="6473825" y="3500438"/>
          <p14:tracePt t="58013" x="6473825" y="3544888"/>
          <p14:tracePt t="58030" x="6473825" y="3571875"/>
          <p14:tracePt t="58047" x="6473825" y="3625850"/>
          <p14:tracePt t="58064" x="6473825" y="3643313"/>
          <p14:tracePt t="58080" x="6473825" y="3679825"/>
          <p14:tracePt t="58097" x="6473825" y="3687763"/>
          <p14:tracePt t="58114" x="6473825" y="3724275"/>
          <p14:tracePt t="58131" x="6491288" y="3759200"/>
          <p14:tracePt t="58147" x="6500813" y="3786188"/>
          <p14:tracePt t="58164" x="6518275" y="3813175"/>
          <p14:tracePt t="58181" x="6527800" y="3822700"/>
          <p14:tracePt t="58198" x="6527800" y="3840163"/>
          <p14:tracePt t="58214" x="6554788" y="3875088"/>
          <p14:tracePt t="58231" x="6581775" y="3894138"/>
          <p14:tracePt t="58248" x="6581775" y="3902075"/>
          <p14:tracePt t="58402" x="6562725" y="3902075"/>
          <p14:tracePt t="58423" x="6545263" y="3902075"/>
          <p14:tracePt t="58424" x="6537325" y="3902075"/>
          <p14:tracePt t="58445" x="6537325" y="3911600"/>
          <p14:tracePt t="58449" x="6527800" y="3911600"/>
          <p14:tracePt t="58468" x="6518275" y="3911600"/>
          <p14:tracePt t="58483" x="6510338" y="3911600"/>
          <p14:tracePt t="58499" x="6510338" y="3919538"/>
          <p14:tracePt t="58536" x="6510338" y="3929063"/>
          <p14:tracePt t="58558" x="6510338" y="3938588"/>
          <p14:tracePt t="58580" x="6510338" y="3946525"/>
          <p14:tracePt t="58603" x="6500813" y="3956050"/>
          <p14:tracePt t="58604" x="6500813" y="3965575"/>
          <p14:tracePt t="58649" x="6491288" y="3965575"/>
          <p14:tracePt t="58897" x="6483350" y="3965575"/>
          <p14:tracePt t="58918" x="6483350" y="3973513"/>
          <p14:tracePt t="58919" x="6473825" y="3983038"/>
          <p14:tracePt t="58940" x="6465888" y="4000500"/>
          <p14:tracePt t="58952" x="6465888" y="4010025"/>
          <p14:tracePt t="58968" x="6456363" y="4017963"/>
          <p14:tracePt t="58987" x="6446838" y="4017963"/>
          <p14:tracePt t="59054" x="6438900" y="4017963"/>
          <p14:tracePt t="59199" x="6429375" y="4017963"/>
          <p14:tracePt t="59210" x="6419850" y="4027488"/>
          <p14:tracePt t="59233" x="6402388" y="4027488"/>
          <p14:tracePt t="59244" x="6394450" y="4037013"/>
          <p14:tracePt t="59255" x="6375400" y="4044950"/>
          <p14:tracePt t="59267" x="6367463" y="4044950"/>
          <p14:tracePt t="59312" x="6367463" y="4054475"/>
          <p14:tracePt t="59334" x="6357938" y="4062413"/>
          <p14:tracePt t="59380" x="6357938" y="4054475"/>
          <p14:tracePt t="59570" x="6357938" y="4037013"/>
          <p14:tracePt t="59593" x="6357938" y="4027488"/>
          <p14:tracePt t="59604" x="6357938" y="4017963"/>
          <p14:tracePt t="59615" x="6357938" y="4000500"/>
          <p14:tracePt t="59627" x="6367463" y="4000500"/>
          <p14:tracePt t="59639" x="6367463" y="3990975"/>
          <p14:tracePt t="59655" x="6367463" y="3983038"/>
          <p14:tracePt t="59739" x="6384925" y="3983038"/>
          <p14:tracePt t="59818" x="6394450" y="3983038"/>
          <p14:tracePt t="59829" x="6402388" y="4000500"/>
          <p14:tracePt t="59841" x="6411913" y="4010025"/>
          <p14:tracePt t="59852" x="6419850" y="4017963"/>
          <p14:tracePt t="59863" x="6429375" y="4027488"/>
          <p14:tracePt t="59874" x="6446838" y="4027488"/>
          <p14:tracePt t="59890" x="6456363" y="4037013"/>
          <p14:tracePt t="59906" x="6510338" y="4054475"/>
          <p14:tracePt t="59924" x="6554788" y="4081463"/>
          <p14:tracePt t="59940" x="6653213" y="4143375"/>
          <p14:tracePt t="59957" x="6705600" y="4170363"/>
          <p14:tracePt t="59973" x="6724650" y="4197350"/>
          <p14:tracePt t="59990" x="6724650" y="4205288"/>
          <p14:tracePt t="60007" x="6724650" y="4214813"/>
          <p14:tracePt t="60043" x="6732588" y="4224338"/>
          <p14:tracePt t="60054" x="6742113" y="4241800"/>
          <p14:tracePt t="60065" x="6742113" y="4259263"/>
          <p14:tracePt t="60077" x="6751638" y="4259263"/>
          <p14:tracePt t="60091" x="6759575" y="4268788"/>
          <p14:tracePt t="60108" x="6759575" y="4276725"/>
          <p14:tracePt t="60133" x="6769100" y="4276725"/>
          <p14:tracePt t="60144" x="6777038" y="4286250"/>
          <p14:tracePt t="60178" x="6786563" y="4286250"/>
          <p14:tracePt t="60189" x="6786563" y="4295775"/>
          <p14:tracePt t="60200" x="6786563" y="4303713"/>
          <p14:tracePt t="60213" x="6804025" y="4303713"/>
          <p14:tracePt t="60225" x="6813550" y="4313238"/>
          <p14:tracePt t="60242" x="6823075" y="4322763"/>
          <p14:tracePt t="60258" x="6831013" y="4322763"/>
          <p14:tracePt t="60275" x="6867525" y="4330700"/>
          <p14:tracePt t="60292" x="6884988" y="4340225"/>
          <p14:tracePt t="60308" x="6946900" y="4348163"/>
          <p14:tracePt t="60325" x="6956425" y="4348163"/>
          <p14:tracePt t="60347" x="6946900" y="4367213"/>
          <p14:tracePt t="60628" x="6938963" y="4375150"/>
          <p14:tracePt t="60639" x="6929438" y="4384675"/>
          <p14:tracePt t="60651" x="6911975" y="4402138"/>
          <p14:tracePt t="60662" x="6902450" y="4411663"/>
          <p14:tracePt t="60684" x="6884988" y="4411663"/>
          <p14:tracePt t="60694" x="6884988" y="4419600"/>
          <p14:tracePt t="60711" x="6875463" y="4419600"/>
          <p14:tracePt t="60728" x="6848475" y="4438650"/>
          <p14:tracePt t="60745" x="6848475" y="4446588"/>
          <p14:tracePt t="60765" x="6840538" y="4446588"/>
          <p14:tracePt t="60786" x="6840538" y="4456113"/>
          <p14:tracePt t="60808" x="6831013" y="4456113"/>
          <p14:tracePt t="60811" x="6831013" y="4465638"/>
          <p14:tracePt t="60920" x="6840538" y="4473575"/>
          <p14:tracePt t="60988" x="6867525" y="4473575"/>
          <p14:tracePt t="61010" x="6894513" y="4473575"/>
          <p14:tracePt t="61012" x="6919913" y="4473575"/>
          <p14:tracePt t="61033" x="6946900" y="4473575"/>
          <p14:tracePt t="61046" x="6991350" y="4473575"/>
          <p14:tracePt t="61063" x="7010400" y="4473575"/>
          <p14:tracePt t="61080" x="7027863" y="4473575"/>
          <p14:tracePt t="61123" x="7037388" y="4473575"/>
          <p14:tracePt t="61124" x="7054850" y="4473575"/>
          <p14:tracePt t="61145" x="7072313" y="4473575"/>
          <p14:tracePt t="61147" x="7099300" y="4456113"/>
          <p14:tracePt t="61168" x="7116763" y="4429125"/>
          <p14:tracePt t="61180" x="7143750" y="4402138"/>
          <p14:tracePt t="61197" x="7153275" y="4402138"/>
          <p14:tracePt t="61213" x="7170738" y="4375150"/>
          <p14:tracePt t="61235" x="7197725" y="4348163"/>
          <p14:tracePt t="61247" x="7259638" y="4276725"/>
          <p14:tracePt t="61264" x="7277100" y="4241800"/>
          <p14:tracePt t="61280" x="7296150" y="4197350"/>
          <p14:tracePt t="61297" x="7331075" y="4133850"/>
          <p14:tracePt t="61314" x="7340600" y="4116388"/>
          <p14:tracePt t="61330" x="7358063" y="4098925"/>
          <p14:tracePt t="61359" x="7358063" y="4071938"/>
          <p14:tracePt t="61364" x="7375525" y="3965575"/>
          <p14:tracePt t="61382" x="7385050" y="3919538"/>
          <p14:tracePt t="61398" x="7385050" y="3884613"/>
          <p14:tracePt t="61414" x="7385050" y="3830638"/>
          <p14:tracePt t="61431" x="7385050" y="3795713"/>
          <p14:tracePt t="61449" x="7394575" y="3732213"/>
          <p14:tracePt t="61465" x="7402513" y="3714750"/>
          <p14:tracePt t="61481" x="7402513" y="3643313"/>
          <p14:tracePt t="61498" x="7402513" y="3598863"/>
          <p14:tracePt t="61517" x="7394575" y="3562350"/>
          <p14:tracePt t="61532" x="7385050" y="3500438"/>
          <p14:tracePt t="61548" x="7348538" y="3465513"/>
          <p14:tracePt t="61565" x="7348538" y="3446463"/>
          <p14:tracePt t="61584" x="7340600" y="3419475"/>
          <p14:tracePt t="61599" x="7313613" y="3411538"/>
          <p14:tracePt t="61615" x="7286625" y="3367088"/>
          <p14:tracePt t="61632" x="7269163" y="3357563"/>
          <p14:tracePt t="61652" x="7251700" y="3340100"/>
          <p14:tracePt t="61666" x="7224713" y="3330575"/>
          <p14:tracePt t="61682" x="7143750" y="3286125"/>
          <p14:tracePt t="61699" x="7116763" y="3276600"/>
          <p14:tracePt t="61719" x="7089775" y="3268663"/>
          <p14:tracePt t="61732" x="7045325" y="3259138"/>
          <p14:tracePt t="61750" x="7037388" y="3259138"/>
          <p14:tracePt t="61766" x="7027863" y="3259138"/>
          <p14:tracePt t="61788" x="7018338" y="3259138"/>
          <p14:tracePt t="61855" x="6991350" y="3259138"/>
          <p14:tracePt t="61877" x="6965950" y="3259138"/>
          <p14:tracePt t="61878" x="6938963" y="3259138"/>
          <p14:tracePt t="61899" x="6911975" y="3259138"/>
          <p14:tracePt t="61901" x="6884988" y="3259138"/>
          <p14:tracePt t="61921" x="6858000" y="3259138"/>
          <p14:tracePt t="61934" x="6831013" y="3259138"/>
          <p14:tracePt t="61951" x="6804025" y="3268663"/>
          <p14:tracePt t="61967" x="6777038" y="3276600"/>
          <p14:tracePt t="61984" x="6724650" y="3295650"/>
          <p14:tracePt t="62001" x="6661150" y="3303588"/>
          <p14:tracePt t="62018" x="6653213" y="3313113"/>
          <p14:tracePt t="62034" x="6634163" y="3322638"/>
          <p14:tracePt t="62051" x="6616700" y="3322638"/>
          <p14:tracePt t="62068" x="6572250" y="3330575"/>
          <p14:tracePt t="62085" x="6562725" y="3340100"/>
          <p14:tracePt t="62102" x="6545263" y="3340100"/>
          <p14:tracePt t="62118" x="6537325" y="3357563"/>
          <p14:tracePt t="62135" x="6527800" y="3367088"/>
          <p14:tracePt t="62170" x="6527800" y="3375025"/>
          <p14:tracePt t="62191" x="6518275" y="3384550"/>
          <p14:tracePt t="62193" x="6518275" y="3394075"/>
          <p14:tracePt t="62214" x="6518275" y="3402013"/>
          <p14:tracePt t="62218" x="6518275" y="3411538"/>
          <p14:tracePt t="62237" x="6518275" y="3419475"/>
          <p14:tracePt t="62252" x="6510338" y="3438525"/>
          <p14:tracePt t="62372" x="6500813" y="3465513"/>
          <p14:tracePt t="62373" x="6491288" y="3509963"/>
          <p14:tracePt t="62394" x="6473825" y="3562350"/>
          <p14:tracePt t="62405" x="6465888" y="3616325"/>
          <p14:tracePt t="62419" x="6456363" y="3660775"/>
          <p14:tracePt t="62436" x="6438900" y="3705225"/>
          <p14:tracePt t="62453" x="6438900" y="3714750"/>
          <p14:tracePt t="62470" x="6429375" y="3741738"/>
          <p14:tracePt t="62487" x="6429375" y="3751263"/>
          <p14:tracePt t="62503" x="6411913" y="3795713"/>
          <p14:tracePt t="62520" x="6402388" y="3813175"/>
          <p14:tracePt t="62537" x="6394450" y="3848100"/>
          <p14:tracePt t="62554" x="6384925" y="3857625"/>
          <p14:tracePt t="62570" x="6375400" y="3867150"/>
          <p14:tracePt t="62587" x="6375400" y="3884613"/>
          <p14:tracePt t="62630" x="6375400" y="3894138"/>
          <p14:tracePt t="62632" x="6375400" y="3902075"/>
          <p14:tracePt t="62653" x="6375400" y="3919538"/>
          <p14:tracePt t="62656" x="6367463" y="3929063"/>
          <p14:tracePt t="62675" x="6367463" y="3938588"/>
          <p14:tracePt t="62688" x="6367463" y="3965575"/>
          <p14:tracePt t="62704" x="6357938" y="3990975"/>
          <p14:tracePt t="62721" x="6348413" y="4017963"/>
          <p14:tracePt t="62738" x="6348413" y="4027488"/>
          <p14:tracePt t="62754" x="6348413" y="4037013"/>
          <p14:tracePt t="62771" x="6348413" y="4044950"/>
          <p14:tracePt t="62923" x="6348413" y="4062413"/>
          <p14:tracePt t="62947" x="6357938" y="4071938"/>
          <p14:tracePt t="62957" x="6367463" y="4098925"/>
          <p14:tracePt t="62968" x="6367463" y="4125913"/>
          <p14:tracePt t="62979" x="6375400" y="4152900"/>
          <p14:tracePt t="62990" x="6384925" y="4170363"/>
          <p14:tracePt t="63006" x="6384925" y="4179888"/>
          <p14:tracePt t="63023" x="6394450" y="4187825"/>
          <p14:tracePt t="63039" x="6402388" y="4197350"/>
          <p14:tracePt t="70082" x="6402388" y="4187825"/>
          <p14:tracePt t="70349" x="6456363" y="4170363"/>
          <p14:tracePt t="70415" x="6518275" y="4143375"/>
          <p14:tracePt t="70417" x="6697663" y="4081463"/>
          <p14:tracePt t="70438" x="6902450" y="4010025"/>
          <p14:tracePt t="70445" x="6983413" y="3990975"/>
          <p14:tracePt t="70462" x="7099300" y="3884613"/>
          <p14:tracePt t="70479" x="7134225" y="3795713"/>
          <p14:tracePt t="70495" x="7134225" y="3803650"/>
          <p14:tracePt t="70888" x="7134225" y="3822700"/>
          <p14:tracePt t="70891" x="7126288" y="3840163"/>
          <p14:tracePt t="70910" x="7116763" y="3848100"/>
          <p14:tracePt t="70914" x="7116763" y="3857625"/>
          <p14:tracePt t="70933" x="7108825" y="3857625"/>
          <p14:tracePt t="71024" x="7099300" y="3857625"/>
          <p14:tracePt t="71045" x="7081838" y="3857625"/>
          <p14:tracePt t="71068" x="7062788" y="3857625"/>
          <p14:tracePt t="71079" x="7045325" y="3857625"/>
          <p14:tracePt t="71091" x="7037388" y="3857625"/>
          <p14:tracePt t="71102" x="7027863" y="3857625"/>
          <p14:tracePt t="71115" x="7010400" y="3857625"/>
          <p14:tracePt t="71132" x="6956425" y="3857625"/>
          <p14:tracePt t="71148" x="6919913" y="3857625"/>
          <p14:tracePt t="71165" x="6813550" y="3857625"/>
          <p14:tracePt t="71182" x="6742113" y="3857625"/>
          <p14:tracePt t="71199" x="6680200" y="3857625"/>
          <p14:tracePt t="71216" x="6670675" y="3857625"/>
          <p14:tracePt t="71248" x="6661150" y="3857625"/>
          <p14:tracePt t="71259" x="6643688" y="3857625"/>
          <p14:tracePt t="71293" x="6616700" y="3857625"/>
          <p14:tracePt t="71304" x="6581775" y="3867150"/>
          <p14:tracePt t="71315" x="6537325" y="3884613"/>
          <p14:tracePt t="71326" x="6518275" y="3894138"/>
          <p14:tracePt t="71349" x="6500813" y="3894138"/>
          <p14:tracePt t="71350" x="6491288" y="3902075"/>
          <p14:tracePt t="71371" x="6473825" y="3911600"/>
          <p14:tracePt t="71383" x="6446838" y="3929063"/>
          <p14:tracePt t="71400" x="6411913" y="3965575"/>
          <p14:tracePt t="71417" x="6402388" y="3983038"/>
          <p14:tracePt t="72582" x="6394450" y="3983038"/>
          <p14:tracePt t="72800" x="6394450" y="3973513"/>
          <p14:tracePt t="72845" x="6394450" y="3965575"/>
          <p14:tracePt t="72847" x="6394450" y="3956050"/>
          <p14:tracePt t="72869" x="6384925" y="3946525"/>
          <p14:tracePt t="72890" x="6384925" y="3938588"/>
          <p14:tracePt t="72913" x="6384925" y="3919538"/>
          <p14:tracePt t="72935" x="6384925" y="3911600"/>
          <p14:tracePt t="72936" x="6384925" y="3902075"/>
          <p14:tracePt t="72959" x="6384925" y="3894138"/>
          <p14:tracePt t="72992" x="6384925" y="3867150"/>
          <p14:tracePt t="73014" x="6384925" y="3857625"/>
          <p14:tracePt t="73036" x="6384925" y="3848100"/>
          <p14:tracePt t="73038" x="6384925" y="3830638"/>
          <p14:tracePt t="73059" x="6384925" y="3822700"/>
          <p14:tracePt t="73070" x="6384925" y="3813175"/>
          <p14:tracePt t="73081" x="6384925" y="3803650"/>
          <p14:tracePt t="73093" x="6384925" y="3795713"/>
          <p14:tracePt t="73149" x="6384925" y="3786188"/>
          <p14:tracePt t="73150" x="6384925" y="3776663"/>
          <p14:tracePt t="73173" x="6384925" y="3768725"/>
          <p14:tracePt t="73194" x="6384925" y="3759200"/>
          <p14:tracePt t="73196" x="6384925" y="3751263"/>
          <p14:tracePt t="73216" x="6384925" y="3732213"/>
          <p14:tracePt t="73239" x="6384925" y="3724275"/>
          <p14:tracePt t="73243" x="6384925" y="3714750"/>
          <p14:tracePt t="73262" x="6384925" y="3705225"/>
          <p14:tracePt t="73284" x="6384925" y="3697288"/>
          <p14:tracePt t="73307" x="6384925" y="3679825"/>
          <p14:tracePt t="73319" x="6384925" y="3670300"/>
          <p14:tracePt t="73340" x="6384925" y="3660775"/>
          <p14:tracePt t="73343" x="6384925" y="3643313"/>
          <p14:tracePt t="73374" x="6384925" y="3625850"/>
          <p14:tracePt t="73385" x="6384925" y="3616325"/>
          <p14:tracePt t="73397" x="6384925" y="3608388"/>
          <p14:tracePt t="73410" x="6384925" y="3598863"/>
          <p14:tracePt t="73430" x="6384925" y="3589338"/>
          <p14:tracePt t="73453" x="6384925" y="3581400"/>
          <p14:tracePt t="73475" x="6384925" y="3571875"/>
          <p14:tracePt t="73486" x="6384925" y="3562350"/>
          <p14:tracePt t="74582" x="6384925" y="3554413"/>
          <p14:tracePt t="75005" x="6384925" y="3544888"/>
          <p14:tracePt t="75008" x="6384925" y="3536950"/>
          <p14:tracePt t="75074" x="6375400" y="3536950"/>
          <p14:tracePt t="75320" x="6367463" y="3536950"/>
          <p14:tracePt t="75332" x="6357938" y="3536950"/>
          <p14:tracePt t="75354" x="6348413" y="3536950"/>
          <p14:tracePt t="75421" x="6340475" y="3536950"/>
          <p14:tracePt t="75455" x="6330950" y="3536950"/>
          <p14:tracePt t="75489" x="6330950" y="3544888"/>
          <p14:tracePt t="76074" x="6330950" y="3554413"/>
          <p14:tracePt t="76085" x="6340475" y="3571875"/>
          <p14:tracePt t="76097" x="6357938" y="3589338"/>
          <p14:tracePt t="76108" x="6367463" y="3616325"/>
          <p14:tracePt t="76124" x="6419850" y="3697288"/>
          <p14:tracePt t="76141" x="6456363" y="3732213"/>
          <p14:tracePt t="76158" x="6491288" y="3776663"/>
          <p14:tracePt t="76175" x="6545263" y="3848100"/>
          <p14:tracePt t="76192" x="6572250" y="3867150"/>
          <p14:tracePt t="76208" x="6581775" y="3894138"/>
          <p14:tracePt t="76225" x="6589713" y="3911600"/>
          <p14:tracePt t="76242" x="6616700" y="3946525"/>
          <p14:tracePt t="76259" x="6616700" y="3956050"/>
          <p14:tracePt t="76275" x="6616700" y="4000500"/>
          <p14:tracePt t="76292" x="6616700" y="4010025"/>
          <p14:tracePt t="76309" x="6616700" y="4037013"/>
          <p14:tracePt t="76325" x="6616700" y="4062413"/>
          <p14:tracePt t="76342" x="6589713" y="4098925"/>
          <p14:tracePt t="76359" x="6589713" y="4108450"/>
          <p14:tracePt t="76376" x="6581775" y="4116388"/>
          <p14:tracePt t="76393" x="6581775" y="4125913"/>
          <p14:tracePt t="76411" x="6572250" y="4133850"/>
          <p14:tracePt t="76426" x="6562725" y="4133850"/>
          <p14:tracePt t="76468" x="6554788" y="4133850"/>
          <p14:tracePt t="76469" x="6545263" y="4133850"/>
          <p14:tracePt t="76491" x="6537325" y="4133850"/>
          <p14:tracePt t="76514" x="6527800" y="4133850"/>
          <p14:tracePt t="76535" x="6510338" y="4143375"/>
          <p14:tracePt t="76536" x="6500813" y="4143375"/>
          <p14:tracePt t="76559" x="6491288" y="4143375"/>
          <p14:tracePt t="76581" x="6473825" y="4143375"/>
          <p14:tracePt t="76603" x="6456363" y="4143375"/>
          <p14:tracePt t="76604" x="6446838" y="4143375"/>
          <p14:tracePt t="76625" x="6429375" y="4143375"/>
          <p14:tracePt t="76627" x="6419850" y="4143375"/>
          <p14:tracePt t="76649" x="6411913" y="4143375"/>
          <p14:tracePt t="76670" x="6402388" y="4143375"/>
          <p14:tracePt t="77075" x="6394450" y="4143375"/>
          <p14:tracePt t="77120" x="6384925" y="4143375"/>
          <p14:tracePt t="77143" x="6375400" y="4143375"/>
          <p14:tracePt t="77145" x="6375400" y="4125913"/>
          <p14:tracePt t="77435" x="6375400" y="4108450"/>
          <p14:tracePt t="77446" x="6375400" y="4089400"/>
          <p14:tracePt t="77458" x="6384925" y="4081463"/>
          <p14:tracePt t="77469" x="6394450" y="4071938"/>
          <p14:tracePt t="77482" x="6394450" y="4054475"/>
          <p14:tracePt t="77498" x="6411913" y="4027488"/>
          <p14:tracePt t="77516" x="6411913" y="4017963"/>
          <p14:tracePt t="77536" x="6411913" y="4010025"/>
          <p14:tracePt t="77559" x="6411913" y="4000500"/>
          <p14:tracePt t="77581" x="6411913" y="3990975"/>
          <p14:tracePt t="77593" x="6411913" y="3973513"/>
          <p14:tracePt t="77615" x="6419850" y="3965575"/>
          <p14:tracePt t="77626" x="6419850" y="3946525"/>
          <p14:tracePt t="77638" x="6419850" y="3929063"/>
          <p14:tracePt t="77660" x="6419850" y="3911600"/>
          <p14:tracePt t="77666" x="6419850" y="3875088"/>
          <p14:tracePt t="77683" x="6419850" y="3867150"/>
          <p14:tracePt t="77699" x="6419850" y="3857625"/>
          <p14:tracePt t="77716" x="6419850" y="3848100"/>
          <p14:tracePt t="77750" x="6419850" y="3840163"/>
          <p14:tracePt t="77762" x="6419850" y="3830638"/>
          <p14:tracePt t="77773" x="6419850" y="3822700"/>
          <p14:tracePt t="77784" x="6419850" y="3813175"/>
          <p14:tracePt t="77800" x="6419850" y="3803650"/>
          <p14:tracePt t="77818" x="6419850" y="3795713"/>
          <p14:tracePt t="77863" x="6419850" y="3786188"/>
          <p14:tracePt t="77874" x="6419850" y="3776663"/>
          <p14:tracePt t="77896" x="6419850" y="3768725"/>
          <p14:tracePt t="77919" x="6419850" y="3759200"/>
          <p14:tracePt t="77930" x="6419850" y="3751263"/>
          <p14:tracePt t="77953" x="6411913" y="3741738"/>
          <p14:tracePt t="78021" x="6402388" y="3732213"/>
          <p14:tracePt t="78065" x="6394450" y="3724275"/>
          <p14:tracePt t="78077" x="6384925" y="3714750"/>
          <p14:tracePt t="78189" x="6375400" y="3714750"/>
          <p14:tracePt t="78234" x="6367463" y="3714750"/>
          <p14:tracePt t="78301" x="6375400" y="3714750"/>
          <p14:tracePt t="79179" x="6394450" y="3714750"/>
          <p14:tracePt t="79201" x="6419850" y="3724275"/>
          <p14:tracePt t="79203" x="6438900" y="3741738"/>
          <p14:tracePt t="79224" x="6456363" y="3759200"/>
          <p14:tracePt t="79225" x="6483350" y="3786188"/>
          <p14:tracePt t="79246" x="6500813" y="3803650"/>
          <p14:tracePt t="79258" x="6545263" y="3867150"/>
          <p14:tracePt t="79274" x="6562725" y="3884613"/>
          <p14:tracePt t="79292" x="6572250" y="3894138"/>
          <p14:tracePt t="79308" x="6599238" y="3938588"/>
          <p14:tracePt t="79325" x="6616700" y="3973513"/>
          <p14:tracePt t="79341" x="6616700" y="3983038"/>
          <p14:tracePt t="79359" x="6616700" y="4000500"/>
          <p14:tracePt t="79381" x="6626225" y="4010025"/>
          <p14:tracePt t="79392" x="6643688" y="4054475"/>
          <p14:tracePt t="79408" x="6643688" y="4071938"/>
          <p14:tracePt t="79427" x="6653213" y="4089400"/>
          <p14:tracePt t="79442" x="6670675" y="4116388"/>
          <p14:tracePt t="79459" x="6680200" y="4125913"/>
          <p14:tracePt t="79475" x="6680200" y="4133850"/>
          <p14:tracePt t="79494" x="6680200" y="4152900"/>
          <p14:tracePt t="79509" x="6688138" y="4160838"/>
          <p14:tracePt t="79526" x="6715125" y="4179888"/>
          <p14:tracePt t="79542" x="6724650" y="4187825"/>
          <p14:tracePt t="79562" x="6732588" y="4197350"/>
          <p14:tracePt t="79576" x="6759575" y="4224338"/>
          <p14:tracePt t="79593" x="6786563" y="4232275"/>
          <p14:tracePt t="79609" x="6804025" y="4241800"/>
          <p14:tracePt t="79629" x="6813550" y="4251325"/>
          <p14:tracePt t="79643" x="6823075" y="4251325"/>
          <p14:tracePt t="79660" x="6858000" y="4259263"/>
          <p14:tracePt t="79676" x="6884988" y="4259263"/>
          <p14:tracePt t="79697" x="6902450" y="4259263"/>
          <p14:tracePt t="79710" x="6938963" y="4276725"/>
          <p14:tracePt t="79727" x="7018338" y="4286250"/>
          <p14:tracePt t="79743" x="7045325" y="4286250"/>
          <p14:tracePt t="79764" x="7072313" y="4286250"/>
          <p14:tracePt t="79777" x="7108825" y="4286250"/>
          <p14:tracePt t="79794" x="7126288" y="4286250"/>
          <p14:tracePt t="79810" x="7134225" y="4286250"/>
          <p14:tracePt t="79831" x="7143750" y="4286250"/>
          <p14:tracePt t="79844" x="7180263" y="4286250"/>
          <p14:tracePt t="79861" x="7197725" y="4286250"/>
          <p14:tracePt t="79878" x="7205663" y="4276725"/>
          <p14:tracePt t="79899" x="7215188" y="4259263"/>
          <p14:tracePt t="79911" x="7242175" y="4232275"/>
          <p14:tracePt t="79928" x="7251700" y="4224338"/>
          <p14:tracePt t="79945" x="7259638" y="4214813"/>
          <p14:tracePt t="79961" x="7259638" y="4187825"/>
          <p14:tracePt t="79978" x="7259638" y="4160838"/>
          <p14:tracePt t="79995" x="7259638" y="4143375"/>
          <p14:tracePt t="80013" x="7259638" y="4125913"/>
          <p14:tracePt t="80028" x="7259638" y="4089400"/>
          <p14:tracePt t="80046" x="7251700" y="4062413"/>
          <p14:tracePt t="80062" x="7242175" y="4044950"/>
          <p14:tracePt t="80079" x="7224713" y="4037013"/>
          <p14:tracePt t="80095" x="7215188" y="4010025"/>
          <p14:tracePt t="80112" x="7205663" y="4010025"/>
          <p14:tracePt t="80129" x="7197725" y="4010025"/>
          <p14:tracePt t="80147" x="7197725" y="4000500"/>
          <p14:tracePt t="80162" x="7153275" y="3973513"/>
          <p14:tracePt t="80179" x="7134225" y="3965575"/>
          <p14:tracePt t="80196" x="7116763" y="3965575"/>
          <p14:tracePt t="80214" x="7108825" y="3965575"/>
          <p14:tracePt t="80229" x="7081838" y="3946525"/>
          <p14:tracePt t="80246" x="7045325" y="3946525"/>
          <p14:tracePt t="80263" x="7027863" y="3946525"/>
          <p14:tracePt t="80282" x="7018338" y="3946525"/>
          <p14:tracePt t="80296" x="7000875" y="3946525"/>
          <p14:tracePt t="80313" x="6973888" y="3946525"/>
          <p14:tracePt t="80330" x="6965950" y="3946525"/>
          <p14:tracePt t="80349" x="6946900" y="3946525"/>
          <p14:tracePt t="80363" x="6929438" y="3946525"/>
          <p14:tracePt t="80380" x="6919913" y="3946525"/>
          <p14:tracePt t="80397" x="6902450" y="3946525"/>
          <p14:tracePt t="80417" x="6894513" y="3946525"/>
          <p14:tracePt t="80430" x="6884988" y="3946525"/>
          <p14:tracePt t="80447" x="6858000" y="3946525"/>
          <p14:tracePt t="80464" x="6848475" y="3946525"/>
          <p14:tracePt t="80485" x="6848475" y="3956050"/>
          <p14:tracePt t="80507" x="6848475" y="3965575"/>
          <p14:tracePt t="80514" x="6823075" y="3973513"/>
          <p14:tracePt t="80531" x="6823075" y="3983038"/>
          <p14:tracePt t="80551" x="6813550" y="4000500"/>
          <p14:tracePt t="80564" x="6786563" y="4027488"/>
          <p14:tracePt t="80581" x="6786563" y="4037013"/>
          <p14:tracePt t="80598" x="6786563" y="4044950"/>
          <p14:tracePt t="80621" x="6786563" y="4054475"/>
          <p14:tracePt t="80641" x="6786563" y="4071938"/>
          <p14:tracePt t="80648" x="6786563" y="4089400"/>
          <p14:tracePt t="80665" x="6786563" y="4098925"/>
          <p14:tracePt t="80686" x="6786563" y="4116388"/>
          <p14:tracePt t="80698" x="6786563" y="4133850"/>
          <p14:tracePt t="80715" x="6786563" y="4152900"/>
          <p14:tracePt t="80732" x="6786563" y="4160838"/>
          <p14:tracePt t="80749" x="6786563" y="4170363"/>
          <p14:tracePt t="80765" x="6786563" y="4179888"/>
          <p14:tracePt t="80799" x="6786563" y="4187825"/>
          <p14:tracePt t="80800" x="6796088" y="4187825"/>
          <p14:tracePt t="80821" x="6804025" y="4187825"/>
          <p14:tracePt t="80832" x="6804025" y="4197350"/>
          <p14:tracePt t="80868" x="6813550" y="4197350"/>
          <p14:tracePt t="80890" x="6823075" y="4197350"/>
          <p14:tracePt t="80935" x="6831013" y="4197350"/>
          <p14:tracePt t="80957" x="6848475" y="4197350"/>
          <p14:tracePt t="80958" x="6875463" y="4197350"/>
          <p14:tracePt t="80979" x="6902450" y="4197350"/>
          <p14:tracePt t="80983" x="6919913" y="4197350"/>
          <p14:tracePt t="81002" x="6938963" y="4197350"/>
          <p14:tracePt t="81017" x="6946900" y="4197350"/>
          <p14:tracePt t="81033" x="6956425" y="4197350"/>
          <p14:tracePt t="81050" x="6973888" y="4197350"/>
          <p14:tracePt t="81069" x="7000875" y="4197350"/>
          <p14:tracePt t="81084" x="7018338" y="4197350"/>
          <p14:tracePt t="81100" x="7027863" y="4197350"/>
          <p14:tracePt t="81117" x="7045325" y="4187825"/>
          <p14:tracePt t="81137" x="7054850" y="4179888"/>
          <p14:tracePt t="81151" x="7081838" y="4152900"/>
          <p14:tracePt t="81168" x="7089775" y="4125913"/>
          <p14:tracePt t="81184" x="7089775" y="4116388"/>
          <p14:tracePt t="81205" x="7099300" y="4108450"/>
          <p14:tracePt t="81226" x="7108825" y="4098925"/>
          <p14:tracePt t="81234" x="7108825" y="4081463"/>
          <p14:tracePt t="81251" x="7108825" y="4062413"/>
          <p14:tracePt t="81271" x="7108825" y="4044950"/>
          <p14:tracePt t="81285" x="7108825" y="4037013"/>
          <p14:tracePt t="81305" x="7108825" y="4027488"/>
          <p14:tracePt t="81340" x="7108825" y="4017963"/>
          <p14:tracePt t="81361" x="7099300" y="4017963"/>
          <p14:tracePt t="81363" x="7099300" y="4010025"/>
          <p14:tracePt t="81384" x="7089775" y="4010025"/>
          <p14:tracePt t="81386" x="7089775" y="4000500"/>
          <p14:tracePt t="81407" x="7081838" y="3990975"/>
          <p14:tracePt t="81419" x="7072313" y="3990975"/>
          <p14:tracePt t="81436" x="7062788" y="3990975"/>
          <p14:tracePt t="81453" x="7045325" y="3983038"/>
          <p14:tracePt t="81469" x="7037388" y="3983038"/>
          <p14:tracePt t="81486" x="7000875" y="3973513"/>
          <p14:tracePt t="81503" x="6991350" y="3973513"/>
          <p14:tracePt t="81519" x="6973888" y="3973513"/>
          <p14:tracePt t="81541" x="6965950" y="3973513"/>
          <p14:tracePt t="81553" x="6929438" y="3973513"/>
          <p14:tracePt t="81570" x="6902450" y="3973513"/>
          <p14:tracePt t="81587" x="6884988" y="3973513"/>
          <p14:tracePt t="81603" x="6875463" y="3983038"/>
          <p14:tracePt t="81620" x="6858000" y="3983038"/>
          <p14:tracePt t="81637" x="6848475" y="3990975"/>
          <p14:tracePt t="81654" x="6840538" y="4000500"/>
          <p14:tracePt t="81670" x="6840538" y="4010025"/>
          <p14:tracePt t="81687" x="6831013" y="4027488"/>
          <p14:tracePt t="81704" x="6823075" y="4044950"/>
          <p14:tracePt t="81722" x="6823075" y="4054475"/>
          <p14:tracePt t="81737" x="6823075" y="4062413"/>
          <p14:tracePt t="81754" x="6823075" y="4108450"/>
          <p14:tracePt t="81771" x="6823075" y="4116388"/>
          <p14:tracePt t="81789" x="6823075" y="4125913"/>
          <p14:tracePt t="81804" x="6823075" y="4133850"/>
          <p14:tracePt t="81821" x="6823075" y="4160838"/>
          <p14:tracePt t="81838" x="6823075" y="4170363"/>
          <p14:tracePt t="81858" x="6823075" y="4187825"/>
          <p14:tracePt t="81879" x="6840538" y="4205288"/>
          <p14:tracePt t="81888" x="6875463" y="4232275"/>
          <p14:tracePt t="81905" x="6894513" y="4251325"/>
          <p14:tracePt t="81924" x="6919913" y="4259263"/>
          <p14:tracePt t="81938" x="6929438" y="4259263"/>
          <p14:tracePt t="81958" x="6938963" y="4259263"/>
          <p14:tracePt t="82014" x="6946900" y="4259263"/>
          <p14:tracePt t="82036" x="6965950" y="4259263"/>
          <p14:tracePt t="82047" x="6973888" y="4259263"/>
          <p14:tracePt t="82059" x="6983413" y="4259263"/>
          <p14:tracePt t="82073" x="6991350" y="4259263"/>
          <p14:tracePt t="82089" x="7010400" y="4259263"/>
          <p14:tracePt t="82106" x="7018338" y="4259263"/>
          <p14:tracePt t="82122" x="7045325" y="4232275"/>
          <p14:tracePt t="82139" x="7054850" y="4232275"/>
          <p14:tracePt t="82156" x="7081838" y="4205288"/>
          <p14:tracePt t="82173" x="7081838" y="4197350"/>
          <p14:tracePt t="82190" x="7089775" y="4187825"/>
          <p14:tracePt t="82207" x="7108825" y="4179888"/>
          <p14:tracePt t="82223" x="7116763" y="4152900"/>
          <p14:tracePt t="82240" x="7116763" y="4133850"/>
          <p14:tracePt t="82256" x="7116763" y="4125913"/>
          <p14:tracePt t="82273" x="7116763" y="4116388"/>
          <p14:tracePt t="82290" x="7116763" y="4089400"/>
          <p14:tracePt t="82307" x="7116763" y="4081463"/>
          <p14:tracePt t="82324" x="7116763" y="4054475"/>
          <p14:tracePt t="82340" x="7116763" y="4044950"/>
          <p14:tracePt t="82363" x="7116763" y="4037013"/>
          <p14:tracePt t="82374" x="7116763" y="4027488"/>
          <p14:tracePt t="82391" x="7116763" y="4017963"/>
          <p14:tracePt t="82419" x="7116763" y="4010025"/>
          <p14:tracePt t="82442" x="7116763" y="4000500"/>
          <p14:tracePt t="82453" x="7116763" y="3990975"/>
          <p14:tracePt t="82498" x="7116763" y="3983038"/>
          <p14:tracePt t="82520" x="7108825" y="3983038"/>
          <p14:tracePt t="82531" x="7099300" y="3983038"/>
          <p14:tracePt t="82554" x="7089775" y="3983038"/>
          <p14:tracePt t="83476" x="7081838" y="3973513"/>
          <p14:tracePt t="83487" x="7081838" y="3965575"/>
          <p14:tracePt t="83499" x="7072313" y="3965575"/>
          <p14:tracePt t="83513" x="7072313" y="3956050"/>
          <p14:tracePt t="83530" x="7062788" y="3956050"/>
          <p14:tracePt t="83555" x="7054850" y="3946525"/>
          <p14:tracePt t="83567" x="7037388" y="3938588"/>
          <p14:tracePt t="83580" x="7027863" y="3938588"/>
          <p14:tracePt t="83600" x="7018338" y="3929063"/>
          <p14:tracePt t="83614" x="6991350" y="3919538"/>
          <p14:tracePt t="83630" x="6956425" y="3911600"/>
          <p14:tracePt t="83647" x="6919913" y="3911600"/>
          <p14:tracePt t="83664" x="6911975" y="3911600"/>
          <p14:tracePt t="83680" x="6902450" y="3911600"/>
          <p14:tracePt t="83701" x="6884988" y="3911600"/>
          <p14:tracePt t="83714" x="6848475" y="3911600"/>
          <p14:tracePt t="83731" x="6840538" y="3911600"/>
          <p14:tracePt t="83748" x="6823075" y="3911600"/>
          <p14:tracePt t="83769" x="6813550" y="3919538"/>
          <p14:tracePt t="83781" x="6786563" y="3946525"/>
          <p14:tracePt t="83798" x="6777038" y="3956050"/>
          <p14:tracePt t="83815" x="6759575" y="3965575"/>
          <p14:tracePt t="83831" x="6751638" y="3990975"/>
          <p14:tracePt t="83848" x="6751638" y="4017963"/>
          <p14:tracePt t="83865" x="6742113" y="4027488"/>
          <p14:tracePt t="83882" x="6732588" y="4044950"/>
          <p14:tracePt t="83898" x="6732588" y="4081463"/>
          <p14:tracePt t="83915" x="6732588" y="4108450"/>
          <p14:tracePt t="83932" x="6732588" y="4125913"/>
          <p14:tracePt t="83950" x="6732588" y="4143375"/>
          <p14:tracePt t="83965" x="6742113" y="4187825"/>
          <p14:tracePt t="83983" x="6751638" y="4224338"/>
          <p14:tracePt t="83999" x="6769100" y="4241800"/>
          <p14:tracePt t="84016" x="6786563" y="4268788"/>
          <p14:tracePt t="84033" x="6786563" y="4276725"/>
          <p14:tracePt t="84049" x="6796088" y="4286250"/>
          <p14:tracePt t="84066" x="6804025" y="4295775"/>
          <p14:tracePt t="84084" x="6813550" y="4313238"/>
          <p14:tracePt t="84100" x="6813550" y="4322763"/>
          <p14:tracePt t="84116" x="6831013" y="4322763"/>
          <p14:tracePt t="84133" x="6840538" y="4322763"/>
          <p14:tracePt t="84175" x="6848475" y="4322763"/>
          <p14:tracePt t="84196" x="6858000" y="4322763"/>
          <p14:tracePt t="84198" x="6867525" y="4322763"/>
          <p14:tracePt t="84219" x="6884988" y="4322763"/>
          <p14:tracePt t="84242" x="6894513" y="4322763"/>
          <p14:tracePt t="84243" x="6902450" y="4322763"/>
          <p14:tracePt t="84264" x="6919913" y="4322763"/>
          <p14:tracePt t="84267" x="6938963" y="4322763"/>
          <p14:tracePt t="84288" x="6956425" y="4322763"/>
          <p14:tracePt t="84301" x="6983413" y="4322763"/>
          <p14:tracePt t="84317" x="7000875" y="4322763"/>
          <p14:tracePt t="84334" x="7018338" y="4313238"/>
          <p14:tracePt t="84354" x="7027863" y="4303713"/>
          <p14:tracePt t="84368" x="7072313" y="4295775"/>
          <p14:tracePt t="84384" x="7108825" y="4259263"/>
          <p14:tracePt t="84401" x="7116763" y="4251325"/>
          <p14:tracePt t="84421" x="7126288" y="4241800"/>
          <p14:tracePt t="84435" x="7134225" y="4224338"/>
          <p14:tracePt t="84451" x="7134225" y="4214813"/>
          <p14:tracePt t="84468" x="7134225" y="4205288"/>
          <p14:tracePt t="84489" x="7143750" y="4197350"/>
          <p14:tracePt t="84502" x="7143750" y="4170363"/>
          <p14:tracePt t="84519" x="7143750" y="4160838"/>
          <p14:tracePt t="84535" x="7153275" y="4143375"/>
          <p14:tracePt t="84556" x="7161213" y="4125913"/>
          <p14:tracePt t="84569" x="7161213" y="4108450"/>
          <p14:tracePt t="84586" x="7161213" y="4098925"/>
          <p14:tracePt t="84603" x="7161213" y="4089400"/>
          <p14:tracePt t="84625" x="7161213" y="4081463"/>
          <p14:tracePt t="84648" x="7161213" y="4071938"/>
          <p14:tracePt t="84669" x="7161213" y="4062413"/>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a:t>Elektropneumatic</a:t>
            </a:r>
            <a:r>
              <a:rPr lang="en-US" dirty="0"/>
              <a:t> Sensor : Magnet </a:t>
            </a:r>
            <a:endParaRPr lang="id-ID"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761" y="152292"/>
            <a:ext cx="2408945" cy="487888"/>
          </a:xfrm>
          <a:prstGeom prst="rect">
            <a:avLst/>
          </a:prstGeom>
        </p:spPr>
      </p:pic>
      <p:sp>
        <p:nvSpPr>
          <p:cNvPr id="8" name="Content Placeholder 7"/>
          <p:cNvSpPr>
            <a:spLocks noGrp="1"/>
          </p:cNvSpPr>
          <p:nvPr>
            <p:ph sz="quarter" idx="13"/>
          </p:nvPr>
        </p:nvSpPr>
        <p:spPr>
          <a:xfrm>
            <a:off x="502455" y="4325815"/>
            <a:ext cx="5634576" cy="2051216"/>
          </a:xfrm>
        </p:spPr>
        <p:txBody>
          <a:bodyPr>
            <a:noAutofit/>
          </a:bodyPr>
          <a:lstStyle/>
          <a:p>
            <a:pPr marL="0" indent="0" algn="just">
              <a:buNone/>
            </a:pPr>
            <a:r>
              <a:rPr lang="id-ID" cap="none" dirty="0" smtClean="0"/>
              <a:t>Sensor magnetik adalah sensor yang memiliki kemampuan yang sama dengan sensor induktif. Perbedaan pada sensor ini adalah sensor magnet mendeteksi piston dari dalam silinder, sedangkan sensor induktif mendeteksi piston diluar piston</a:t>
            </a:r>
            <a:endParaRPr lang="id-ID" sz="2400" b="1" cap="none" dirty="0" smtClean="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332" y="1952697"/>
            <a:ext cx="7775128" cy="2126449"/>
          </a:xfrm>
          <a:prstGeom prst="rect">
            <a:avLst/>
          </a:prstGeom>
        </p:spPr>
      </p:pic>
      <p:pic>
        <p:nvPicPr>
          <p:cNvPr id="12" name="Picture 11"/>
          <p:cNvPicPr>
            <a:picLocks noChangeAspect="1"/>
          </p:cNvPicPr>
          <p:nvPr/>
        </p:nvPicPr>
        <p:blipFill>
          <a:blip r:embed="rId7"/>
          <a:stretch>
            <a:fillRect/>
          </a:stretch>
        </p:blipFill>
        <p:spPr>
          <a:xfrm>
            <a:off x="6638761" y="4325815"/>
            <a:ext cx="1819909" cy="1738766"/>
          </a:xfrm>
          <a:prstGeom prst="rect">
            <a:avLst/>
          </a:prstGeom>
        </p:spPr>
      </p:pic>
      <p:sp>
        <p:nvSpPr>
          <p:cNvPr id="13" name="Oval 12"/>
          <p:cNvSpPr/>
          <p:nvPr/>
        </p:nvSpPr>
        <p:spPr>
          <a:xfrm>
            <a:off x="1889542" y="1952696"/>
            <a:ext cx="1611279" cy="13225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3"/>
          <p:cNvSpPr/>
          <p:nvPr/>
        </p:nvSpPr>
        <p:spPr>
          <a:xfrm>
            <a:off x="3923607" y="1947736"/>
            <a:ext cx="1545209" cy="13225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2909455" y="3015921"/>
            <a:ext cx="1562793" cy="369332"/>
          </a:xfrm>
          <a:prstGeom prst="rect">
            <a:avLst/>
          </a:prstGeom>
          <a:noFill/>
        </p:spPr>
        <p:txBody>
          <a:bodyPr wrap="square" rtlCol="0">
            <a:spAutoFit/>
          </a:bodyPr>
          <a:lstStyle/>
          <a:p>
            <a:r>
              <a:rPr lang="id-ID" dirty="0" smtClean="0">
                <a:solidFill>
                  <a:srgbClr val="00B0F0"/>
                </a:solidFill>
              </a:rPr>
              <a:t>Sensor Magnet</a:t>
            </a:r>
            <a:endParaRPr lang="id-ID" dirty="0">
              <a:solidFill>
                <a:srgbClr val="00B0F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37116063"/>
      </p:ext>
    </p:extLst>
  </p:cSld>
  <p:clrMapOvr>
    <a:masterClrMapping/>
  </p:clrMapOvr>
  <p:transition advTm="527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5" x="6045200" y="4983163"/>
          <p14:tracePt t="19" x="6037263" y="4983163"/>
          <p14:tracePt t="213" x="5491163" y="4946650"/>
          <p14:tracePt t="391" x="5491163" y="4938713"/>
          <p14:tracePt t="10016" x="5491163" y="4919663"/>
          <p14:tracePt t="10056" x="5491163" y="4894263"/>
          <p14:tracePt t="10066" x="5491163" y="4867275"/>
          <p14:tracePt t="10078" x="5491163" y="4840288"/>
          <p14:tracePt t="10089" x="5500688" y="4803775"/>
          <p14:tracePt t="10100" x="5510213" y="4759325"/>
          <p14:tracePt t="10111" x="5518150" y="4751388"/>
          <p14:tracePt t="10127" x="5518150" y="4732338"/>
          <p14:tracePt t="10144" x="5518150" y="4679950"/>
          <p14:tracePt t="10160" x="5527675" y="4660900"/>
          <p14:tracePt t="10177" x="5537200" y="4616450"/>
          <p14:tracePt t="10194" x="5537200" y="4589463"/>
          <p14:tracePt t="10211" x="5537200" y="4491038"/>
          <p14:tracePt t="10227" x="5537200" y="4456113"/>
          <p14:tracePt t="10244" x="5537200" y="4384675"/>
          <p14:tracePt t="10261" x="5537200" y="4357688"/>
          <p14:tracePt t="10278" x="5527675" y="4322763"/>
          <p14:tracePt t="10295" x="5527675" y="4295775"/>
          <p14:tracePt t="10314" x="5518150" y="4268788"/>
          <p14:tracePt t="10328" x="5500688" y="4224338"/>
          <p14:tracePt t="10345" x="5483225" y="4179888"/>
          <p14:tracePt t="10362" x="5456238" y="4125913"/>
          <p14:tracePt t="10382" x="5429250" y="4071938"/>
          <p14:tracePt t="10395" x="5394325" y="3973513"/>
          <p14:tracePt t="10412" x="5330825" y="3840163"/>
          <p14:tracePt t="10429" x="5303838" y="3795713"/>
          <p14:tracePt t="10449" x="5286375" y="3759200"/>
          <p14:tracePt t="10462" x="5251450" y="3652838"/>
          <p14:tracePt t="10479" x="5214938" y="3589338"/>
          <p14:tracePt t="10495" x="5205413" y="3581400"/>
          <p14:tracePt t="10517" x="5205413" y="3571875"/>
          <p14:tracePt t="10539" x="5205413" y="3562350"/>
          <p14:tracePt t="10561" x="5197475" y="3544888"/>
          <p14:tracePt t="10606" x="5197475" y="3517900"/>
          <p14:tracePt t="10608" x="5187950" y="3500438"/>
          <p14:tracePt t="10629" x="5180013" y="3482975"/>
          <p14:tracePt t="10631" x="5170488" y="3465513"/>
          <p14:tracePt t="10651" x="5170488" y="3455988"/>
          <p14:tracePt t="10663" x="5170488" y="3429000"/>
          <p14:tracePt t="10680" x="5170488" y="3419475"/>
          <p14:tracePt t="10720" x="5160963" y="3419475"/>
          <p14:tracePt t="21015" x="5160963" y="3411538"/>
          <p14:tracePt t="21305" x="5160963" y="3402013"/>
          <p14:tracePt t="21316" x="5160963" y="3394075"/>
          <p14:tracePt t="21339" x="5160963" y="3384550"/>
          <p14:tracePt t="21361" x="5160963" y="3375025"/>
          <p14:tracePt t="21372" x="5160963" y="3367088"/>
          <p14:tracePt t="21395" x="5160963" y="3357563"/>
          <p14:tracePt t="21417" x="5160963" y="3348038"/>
          <p14:tracePt t="21429" x="5160963" y="3330575"/>
          <p14:tracePt t="21440" x="5160963" y="3322638"/>
          <p14:tracePt t="21453" x="5160963" y="3313113"/>
          <p14:tracePt t="21469" x="5160963" y="3303588"/>
          <p14:tracePt t="21486" x="5160963" y="3286125"/>
          <p14:tracePt t="21503" x="5170488" y="3259138"/>
          <p14:tracePt t="21520" x="5170488" y="3241675"/>
          <p14:tracePt t="21536" x="5170488" y="3214688"/>
          <p14:tracePt t="21553" x="5170488" y="3205163"/>
          <p14:tracePt t="21570" x="5170488" y="3179763"/>
          <p14:tracePt t="21587" x="5170488" y="3170238"/>
          <p14:tracePt t="21604" x="5187950" y="3160713"/>
          <p14:tracePt t="21621" x="5187950" y="3152775"/>
          <p14:tracePt t="21637" x="5187950" y="3133725"/>
          <p14:tracePt t="21654" x="5197475" y="3125788"/>
          <p14:tracePt t="21671" x="5205413" y="3116263"/>
          <p14:tracePt t="21687" x="5214938" y="3098800"/>
          <p14:tracePt t="21704" x="5241925" y="3071813"/>
          <p14:tracePt t="21721" x="5241925" y="3062288"/>
          <p14:tracePt t="21738" x="5251450" y="3054350"/>
          <p14:tracePt t="21755" x="5259388" y="3044825"/>
          <p14:tracePt t="21771" x="5268913" y="3044825"/>
          <p14:tracePt t="21788" x="5276850" y="3044825"/>
          <p14:tracePt t="21804" x="5276850" y="3036888"/>
          <p14:tracePt t="21821" x="5286375" y="3027363"/>
          <p14:tracePt t="21838" x="5295900" y="3017838"/>
          <p14:tracePt t="21855" x="5303838" y="3017838"/>
          <p14:tracePt t="21872" x="5322888" y="3017838"/>
          <p14:tracePt t="21888" x="5348288" y="3017838"/>
          <p14:tracePt t="21905" x="5357813" y="3009900"/>
          <p14:tracePt t="21922" x="5367338" y="3009900"/>
          <p14:tracePt t="21939" x="5375275" y="3009900"/>
          <p14:tracePt t="22025" x="5375275" y="3000375"/>
          <p14:tracePt t="22116" x="5375275" y="2990850"/>
          <p14:tracePt t="22160" x="5375275" y="2982913"/>
          <p14:tracePt t="22182" x="5375275" y="2973388"/>
          <p14:tracePt t="22205" x="5375275" y="2965450"/>
          <p14:tracePt t="22206" x="5375275" y="2955925"/>
          <p14:tracePt t="22251" x="5375275" y="2946400"/>
          <p14:tracePt t="22274" x="5375275" y="2938463"/>
          <p14:tracePt t="22340" x="5375275" y="2928938"/>
          <p14:tracePt t="22342" x="5367338" y="2928938"/>
          <p14:tracePt t="22363" x="5348288" y="2919413"/>
          <p14:tracePt t="22385" x="5340350" y="2911475"/>
          <p14:tracePt t="22391" x="5330825" y="2911475"/>
          <p14:tracePt t="22408" x="5313363" y="2911475"/>
          <p14:tracePt t="22425" x="5286375" y="2901950"/>
          <p14:tracePt t="22441" x="5276850" y="2894013"/>
          <p14:tracePt t="22458" x="5268913" y="2894013"/>
          <p14:tracePt t="22476" x="5259388" y="2894013"/>
          <p14:tracePt t="22520" x="5251450" y="2894013"/>
          <p14:tracePt t="22522" x="5241925" y="2894013"/>
          <p14:tracePt t="22543" x="5232400" y="2894013"/>
          <p14:tracePt t="22544" x="5224463" y="2894013"/>
          <p14:tracePt t="22566" x="5224463" y="2884488"/>
          <p14:tracePt t="22587" x="5214938" y="2884488"/>
          <p14:tracePt t="22592" x="5205413" y="2884488"/>
          <p14:tracePt t="22610" x="5197475" y="2884488"/>
          <p14:tracePt t="22626" x="5170488" y="2884488"/>
          <p14:tracePt t="22643" x="5160963" y="2884488"/>
          <p14:tracePt t="22659" x="5153025" y="2884488"/>
          <p14:tracePt t="22700" x="5143500" y="2884488"/>
          <p14:tracePt t="22722" x="5133975" y="2884488"/>
          <p14:tracePt t="22724" x="5116513" y="2874963"/>
          <p14:tracePt t="22745" x="5099050" y="2867025"/>
          <p14:tracePt t="22746" x="5089525" y="2867025"/>
          <p14:tracePt t="22767" x="5081588" y="2867025"/>
          <p14:tracePt t="22776" x="5072063" y="2867025"/>
          <p14:tracePt t="22812" x="5062538" y="2867025"/>
          <p14:tracePt t="22814" x="5054600" y="2867025"/>
          <p14:tracePt t="22858" x="5045075" y="2867025"/>
          <p14:tracePt t="22859" x="5037138" y="2867025"/>
          <p14:tracePt t="22902" x="5027613" y="2867025"/>
          <p14:tracePt t="23893" x="5027613" y="2857500"/>
          <p14:tracePt t="24072" x="5027613" y="2847975"/>
          <p14:tracePt t="24074" x="5027613" y="2822575"/>
          <p14:tracePt t="24095" x="5027613" y="2803525"/>
          <p14:tracePt t="24100" x="5027613" y="2776538"/>
          <p14:tracePt t="24117" x="5027613" y="2751138"/>
          <p14:tracePt t="24134" x="5027613" y="2724150"/>
          <p14:tracePt t="24152" x="5037138" y="2697163"/>
          <p14:tracePt t="24167" x="5037138" y="2687638"/>
          <p14:tracePt t="24185" x="5037138" y="2679700"/>
          <p14:tracePt t="24200" x="5054600" y="2652713"/>
          <p14:tracePt t="24217" x="5054600" y="2616200"/>
          <p14:tracePt t="24234" x="5062538" y="2571750"/>
          <p14:tracePt t="24252" x="5072063" y="2536825"/>
          <p14:tracePt t="24268" x="5072063" y="2509838"/>
          <p14:tracePt t="24284" x="5072063" y="2473325"/>
          <p14:tracePt t="24301" x="5072063" y="2455863"/>
          <p14:tracePt t="24318" x="5072063" y="2419350"/>
          <p14:tracePt t="24335" x="5072063" y="2411413"/>
          <p14:tracePt t="24351" x="5072063" y="2374900"/>
          <p14:tracePt t="24368" x="5072063" y="2357438"/>
          <p14:tracePt t="24385" x="5062538" y="2330450"/>
          <p14:tracePt t="24402" x="5054600" y="2312988"/>
          <p14:tracePt t="24421" x="5037138" y="2295525"/>
          <p14:tracePt t="24435" x="5010150" y="2251075"/>
          <p14:tracePt t="24452" x="5000625" y="2224088"/>
          <p14:tracePt t="24469" x="4983163" y="2205038"/>
          <p14:tracePt t="24489" x="4973638" y="2187575"/>
          <p14:tracePt t="24502" x="4946650" y="2160588"/>
          <p14:tracePt t="24519" x="4946650" y="2143125"/>
          <p14:tracePt t="24536" x="4929188" y="2133600"/>
          <p14:tracePt t="24579" x="4902200" y="2125663"/>
          <p14:tracePt t="24580" x="4894263" y="2116138"/>
          <p14:tracePt t="24601" x="4884738" y="2108200"/>
          <p14:tracePt t="24612" x="4875213" y="2108200"/>
          <p14:tracePt t="24624" x="4867275" y="2108200"/>
          <p14:tracePt t="24646" x="4857750" y="2108200"/>
          <p14:tracePt t="24680" x="4848225" y="2108200"/>
          <p14:tracePt t="24703" x="4840288" y="2108200"/>
          <p14:tracePt t="24725" x="4830763" y="2108200"/>
          <p14:tracePt t="24736" x="4813300" y="2098675"/>
          <p14:tracePt t="24748" x="4803775" y="2098675"/>
          <p14:tracePt t="24759" x="4795838" y="2098675"/>
          <p14:tracePt t="24770" x="4768850" y="2098675"/>
          <p14:tracePt t="24787" x="4741863" y="2089150"/>
          <p14:tracePt t="24804" x="4724400" y="2081213"/>
          <p14:tracePt t="24820" x="4714875" y="2081213"/>
          <p14:tracePt t="24838" x="4705350" y="2081213"/>
          <p14:tracePt t="24860" x="4697413" y="2081213"/>
          <p14:tracePt t="24871" x="4687888" y="2081213"/>
          <p14:tracePt t="24888" x="4679950" y="2081213"/>
          <p14:tracePt t="24916" x="4670425" y="2081213"/>
          <p14:tracePt t="24928" x="4660900" y="2081213"/>
          <p14:tracePt t="24961" x="4652963" y="2081213"/>
          <p14:tracePt t="24973" x="4643438" y="2081213"/>
          <p14:tracePt t="24984" x="4625975" y="2081213"/>
          <p14:tracePt t="24995" x="4616450" y="2081213"/>
          <p14:tracePt t="25018" x="4608513" y="2081213"/>
          <p14:tracePt t="25029" x="4598988" y="2081213"/>
          <p14:tracePt t="25051" x="4581525" y="2089150"/>
          <p14:tracePt t="25063" x="4572000" y="2089150"/>
          <p14:tracePt t="25074" x="4562475" y="2089150"/>
          <p14:tracePt t="25089" x="4545013" y="2089150"/>
          <p14:tracePt t="25105" x="4518025" y="2116138"/>
          <p14:tracePt t="25122" x="4510088" y="2125663"/>
          <p14:tracePt t="25139" x="4465638" y="2143125"/>
          <p14:tracePt t="25156" x="4456113" y="2152650"/>
          <p14:tracePt t="25173" x="4438650" y="2179638"/>
          <p14:tracePt t="25189" x="4429125" y="2187575"/>
          <p14:tracePt t="25206" x="4402138" y="2214563"/>
          <p14:tracePt t="25222" x="4394200" y="2232025"/>
          <p14:tracePt t="25239" x="4394200" y="2251075"/>
          <p14:tracePt t="25256" x="4394200" y="2259013"/>
          <p14:tracePt t="25456" x="4384675" y="2268538"/>
          <p14:tracePt t="25501" x="4384675" y="2276475"/>
          <p14:tracePt t="25513" x="4375150" y="2276475"/>
          <p14:tracePt t="25524" x="4367213" y="2286000"/>
          <p14:tracePt t="25535" x="4367213" y="2295525"/>
          <p14:tracePt t="25546" x="4367213" y="2303463"/>
          <p14:tracePt t="25558" x="4367213" y="2312988"/>
          <p14:tracePt t="25574" x="4367213" y="2322513"/>
          <p14:tracePt t="25591" x="4367213" y="2330450"/>
          <p14:tracePt t="25608" x="4367213" y="2339975"/>
          <p14:tracePt t="25648" x="4367213" y="2347913"/>
          <p14:tracePt t="25692" x="4367213" y="2357438"/>
          <p14:tracePt t="25715" x="4357688" y="2357438"/>
          <p14:tracePt t="25828" x="4348163" y="2357438"/>
          <p14:tracePt t="25861" x="4340225" y="2357438"/>
          <p14:tracePt t="25872" x="4322763" y="2357438"/>
          <p14:tracePt t="25884" x="4313238" y="2357438"/>
          <p14:tracePt t="25895" x="4286250" y="2357438"/>
          <p14:tracePt t="25918" x="4259263" y="2357438"/>
          <p14:tracePt t="25926" x="4251325" y="2357438"/>
          <p14:tracePt t="25943" x="4241800" y="2357438"/>
          <p14:tracePt t="25963" x="4224338" y="2357438"/>
          <p14:tracePt t="25985" x="4214813" y="2357438"/>
          <p14:tracePt t="25993" x="4143375" y="2357438"/>
          <p14:tracePt t="26010" x="4125913" y="2357438"/>
          <p14:tracePt t="26030" x="4116388" y="2357438"/>
          <p14:tracePt t="26043" x="4098925" y="2357438"/>
          <p14:tracePt t="26075" x="4081463" y="2357438"/>
          <p14:tracePt t="26077" x="4044950" y="2357438"/>
          <p14:tracePt t="26098" x="4000500" y="2347913"/>
          <p14:tracePt t="26110" x="3946525" y="2339975"/>
          <p14:tracePt t="26127" x="3919538" y="2322513"/>
          <p14:tracePt t="26144" x="3911600" y="2322513"/>
          <p14:tracePt t="26165" x="3894138" y="2322513"/>
          <p14:tracePt t="26177" x="3840163" y="2322513"/>
          <p14:tracePt t="26195" x="3803650" y="2322513"/>
          <p14:tracePt t="26211" x="3768725" y="2312988"/>
          <p14:tracePt t="26228" x="3705225" y="2295525"/>
          <p14:tracePt t="26244" x="3670300" y="2286000"/>
          <p14:tracePt t="26261" x="3633788" y="2276475"/>
          <p14:tracePt t="26278" x="3589338" y="2268538"/>
          <p14:tracePt t="26295" x="3438525" y="2251075"/>
          <p14:tracePt t="26311" x="3340100" y="2232025"/>
          <p14:tracePt t="26328" x="3286125" y="2214563"/>
          <p14:tracePt t="26345" x="3232150" y="2197100"/>
          <p14:tracePt t="26362" x="3133725" y="2179638"/>
          <p14:tracePt t="26379" x="3036888" y="2179638"/>
          <p14:tracePt t="26395" x="3017838" y="2179638"/>
          <p14:tracePt t="26413" x="3009900" y="2179638"/>
          <p14:tracePt t="26429" x="3009900" y="2170113"/>
          <p14:tracePt t="26458" x="2990850" y="2170113"/>
          <p14:tracePt t="26480" x="2973388" y="2170113"/>
          <p14:tracePt t="26482" x="2955925" y="2170113"/>
          <p14:tracePt t="26502" x="2928938" y="2170113"/>
          <p14:tracePt t="26512" x="2857500" y="2170113"/>
          <p14:tracePt t="26529" x="2830513" y="2170113"/>
          <p14:tracePt t="26548" x="2803525" y="2170113"/>
          <p14:tracePt t="26563" x="2795588" y="2170113"/>
          <p14:tracePt t="26580" x="2786063" y="2170113"/>
          <p14:tracePt t="26596" x="2768600" y="2170113"/>
          <p14:tracePt t="26615" x="2759075" y="2170113"/>
          <p14:tracePt t="26630" x="2705100" y="2170113"/>
          <p14:tracePt t="26647" x="2625725" y="2187575"/>
          <p14:tracePt t="26664" x="2598738" y="2197100"/>
          <p14:tracePt t="26683" x="2571750" y="2205038"/>
          <p14:tracePt t="26698" x="2527300" y="2214563"/>
          <p14:tracePt t="26714" x="2517775" y="2214563"/>
          <p14:tracePt t="26730" x="2509838" y="2224088"/>
          <p14:tracePt t="26773" x="2490788" y="2241550"/>
          <p14:tracePt t="26795" x="2482850" y="2251075"/>
          <p14:tracePt t="26796" x="2465388" y="2268538"/>
          <p14:tracePt t="26818" x="2455863" y="2276475"/>
          <p14:tracePt t="26831" x="2428875" y="2322513"/>
          <p14:tracePt t="26848" x="2411413" y="2357438"/>
          <p14:tracePt t="26864" x="2411413" y="2366963"/>
          <p14:tracePt t="26885" x="2401888" y="2366963"/>
          <p14:tracePt t="26898" x="2374900" y="2411413"/>
          <p14:tracePt t="26915" x="2366963" y="2446338"/>
          <p14:tracePt t="26932" x="2357438" y="2465388"/>
          <p14:tracePt t="26952" x="2347913" y="2490788"/>
          <p14:tracePt t="26965" x="2347913" y="2527300"/>
          <p14:tracePt t="26982" x="2339975" y="2554288"/>
          <p14:tracePt t="26999" x="2339975" y="2562225"/>
          <p14:tracePt t="27020" x="2339975" y="2571750"/>
          <p14:tracePt t="27032" x="2339975" y="2598738"/>
          <p14:tracePt t="27049" x="2339975" y="2608263"/>
          <p14:tracePt t="27065" x="2339975" y="2625725"/>
          <p14:tracePt t="27087" x="2339975" y="2643188"/>
          <p14:tracePt t="27099" x="2339975" y="2670175"/>
          <p14:tracePt t="27116" x="2339975" y="2679700"/>
          <p14:tracePt t="27133" x="2339975" y="2687638"/>
          <p14:tracePt t="27200" x="2339975" y="2697163"/>
          <p14:tracePt t="27223" x="2339975" y="2687638"/>
          <p14:tracePt t="27854" x="2339975" y="2679700"/>
          <p14:tracePt t="27899" x="2339975" y="2697163"/>
          <p14:tracePt t="28124" x="2339975" y="2714625"/>
          <p14:tracePt t="28145" x="2339975" y="2732088"/>
          <p14:tracePt t="28146" x="2339975" y="2759075"/>
          <p14:tracePt t="28167" x="2339975" y="2786063"/>
          <p14:tracePt t="28171" x="2339975" y="2795588"/>
          <p14:tracePt t="28190" x="2339975" y="2813050"/>
          <p14:tracePt t="28206" x="2339975" y="2822575"/>
          <p14:tracePt t="28221" x="2339975" y="2813050"/>
          <p14:tracePt t="28572" x="2339975" y="2795588"/>
          <p14:tracePt t="28595" x="2339975" y="2786063"/>
          <p14:tracePt t="28597" x="2339975" y="2776538"/>
          <p14:tracePt t="28617" x="2339975" y="2759075"/>
          <p14:tracePt t="28624" x="2347913" y="2751138"/>
          <p14:tracePt t="28640" x="2357438" y="2741613"/>
          <p14:tracePt t="28657" x="2357438" y="2724150"/>
          <p14:tracePt t="28674" x="2357438" y="2714625"/>
          <p14:tracePt t="28709" x="2357438" y="2705100"/>
          <p14:tracePt t="28752" x="2357438" y="2697163"/>
          <p14:tracePt t="28754" x="2357438" y="2705100"/>
          <p14:tracePt t="28966" x="2357438" y="2732088"/>
          <p14:tracePt t="28977" x="2357438" y="2751138"/>
          <p14:tracePt t="28989" x="2357438" y="2759075"/>
          <p14:tracePt t="29000" x="2357438" y="2768600"/>
          <p14:tracePt t="29011" x="2357438" y="2786063"/>
          <p14:tracePt t="29026" x="2357438" y="2795588"/>
          <p14:tracePt t="33015" x="2366963" y="2803525"/>
          <p14:tracePt t="33826" x="2374900" y="2803525"/>
          <p14:tracePt t="33828" x="2446338" y="2822575"/>
          <p14:tracePt t="33849" x="2517775" y="2840038"/>
          <p14:tracePt t="33860" x="2571750" y="2857500"/>
          <p14:tracePt t="33882" x="2625725" y="2874963"/>
          <p14:tracePt t="33884" x="2652713" y="2884488"/>
          <p14:tracePt t="33905" x="2679700" y="2894013"/>
          <p14:tracePt t="33918" x="2759075" y="2911475"/>
          <p14:tracePt t="33935" x="2938463" y="2946400"/>
          <p14:tracePt t="33952" x="3071813" y="3000375"/>
          <p14:tracePt t="33972" x="3205163" y="3054350"/>
          <p14:tracePt t="33985" x="3402013" y="3133725"/>
          <p14:tracePt t="34002" x="3751263" y="3259138"/>
          <p14:tracePt t="34019" x="3857625" y="3295650"/>
          <p14:tracePt t="34040" x="3973513" y="3322638"/>
          <p14:tracePt t="34052" x="4116388" y="3340100"/>
          <p14:tracePt t="34069" x="4205288" y="3348038"/>
          <p14:tracePt t="34085" x="4295775" y="3357563"/>
          <p14:tracePt t="34102" x="4465638" y="3357563"/>
          <p14:tracePt t="34119" x="4679950" y="3357563"/>
          <p14:tracePt t="34136" x="4768850" y="3357563"/>
          <p14:tracePt t="34153" x="4848225" y="3357563"/>
          <p14:tracePt t="34169" x="5027613" y="3357563"/>
          <p14:tracePt t="34186" x="5072063" y="3357563"/>
          <p14:tracePt t="34203" x="5160963" y="3357563"/>
          <p14:tracePt t="34203" x="5197475" y="3357563"/>
          <p14:tracePt t="34220" x="5251450" y="3367088"/>
          <p14:tracePt t="34242" x="5303838" y="3375025"/>
          <p14:tracePt t="34253" x="5375275" y="3375025"/>
          <p14:tracePt t="34270" x="5473700" y="3394075"/>
          <p14:tracePt t="34287" x="5572125" y="3419475"/>
          <p14:tracePt t="34303" x="5724525" y="3438525"/>
          <p14:tracePt t="34320" x="5848350" y="3438525"/>
          <p14:tracePt t="34337" x="5875338" y="3438525"/>
          <p14:tracePt t="34355" x="5902325" y="3446463"/>
          <p14:tracePt t="34370" x="5956300" y="3446463"/>
          <p14:tracePt t="34387" x="6054725" y="3446463"/>
          <p14:tracePt t="34404" x="6108700" y="3455988"/>
          <p14:tracePt t="34422" x="6153150" y="3465513"/>
          <p14:tracePt t="34437" x="6303963" y="3482975"/>
          <p14:tracePt t="34454" x="6500813" y="3500438"/>
          <p14:tracePt t="34471" x="6554788" y="3509963"/>
          <p14:tracePt t="34490" x="6608763" y="3517900"/>
          <p14:tracePt t="34504" x="6616700" y="3536950"/>
          <p14:tracePt t="34521" x="6626225" y="3536950"/>
          <p14:tracePt t="34538" x="6634163" y="3536950"/>
          <p14:tracePt t="34558" x="6643688" y="3536950"/>
          <p14:tracePt t="34571" x="6705600" y="3544888"/>
          <p14:tracePt t="34588" x="6831013" y="3581400"/>
          <p14:tracePt t="34605" x="6884988" y="3589338"/>
          <p14:tracePt t="34625" x="6938963" y="3598863"/>
          <p14:tracePt t="34638" x="6973888" y="3616325"/>
          <p14:tracePt t="34655" x="7000875" y="3625850"/>
          <p14:tracePt t="34672" x="7010400" y="3625850"/>
          <p14:tracePt t="34692" x="7027863" y="3625850"/>
          <p14:tracePt t="34705" x="7045325" y="3625850"/>
          <p14:tracePt t="34722" x="7054850" y="3625850"/>
          <p14:tracePt t="34739" x="7072313" y="3625850"/>
          <p14:tracePt t="34760" x="7099300" y="3625850"/>
          <p14:tracePt t="34772" x="7134225" y="3625850"/>
          <p14:tracePt t="34789" x="7215188" y="3608388"/>
          <p14:tracePt t="34806" x="7224713" y="3598863"/>
          <p14:tracePt t="34827" x="7232650" y="3589338"/>
          <p14:tracePt t="34839" x="7251700" y="3581400"/>
          <p14:tracePt t="34856" x="7269163" y="3581400"/>
          <p14:tracePt t="34873" x="7286625" y="3581400"/>
          <p14:tracePt t="34890" x="7340600" y="3571875"/>
          <p14:tracePt t="34906" x="7419975" y="3554413"/>
          <p14:tracePt t="34923" x="7456488" y="3544888"/>
          <p14:tracePt t="34940" x="7500938" y="3536950"/>
          <p14:tracePt t="34958" x="7599363" y="3536950"/>
          <p14:tracePt t="34975" x="7626350" y="3527425"/>
          <p14:tracePt t="34991" x="7634288" y="3527425"/>
          <p14:tracePt t="35010" x="7643813" y="3527425"/>
          <p14:tracePt t="35053" x="7653338" y="3517900"/>
          <p14:tracePt t="35076" x="7670800" y="3509963"/>
          <p14:tracePt t="35077" x="7697788" y="3509963"/>
          <p14:tracePt t="35098" x="7724775" y="3509963"/>
          <p14:tracePt t="35109" x="7751763" y="3509963"/>
          <p14:tracePt t="35125" x="7759700" y="3509963"/>
          <p14:tracePt t="35145" x="7769225" y="3509963"/>
          <p14:tracePt t="35167" x="7777163" y="3500438"/>
          <p14:tracePt t="35212" x="7786688" y="3500438"/>
          <p14:tracePt t="35233" x="7804150" y="3500438"/>
          <p14:tracePt t="35235" x="7813675" y="3500438"/>
          <p14:tracePt t="35257" x="7823200" y="3490913"/>
          <p14:tracePt t="35279" x="7831138" y="3490913"/>
          <p14:tracePt t="35369" x="7831138" y="3482975"/>
          <p14:tracePt t="35391" x="7831138" y="3473450"/>
          <p14:tracePt t="35413" x="7831138" y="3465513"/>
          <p14:tracePt t="35436" x="7831138" y="3455988"/>
          <p14:tracePt t="35458" x="7831138" y="3446463"/>
          <p14:tracePt t="35460" x="7840663" y="3446463"/>
          <p14:tracePt t="35503" x="7840663" y="3438525"/>
          <p14:tracePt t="35505" x="7840663" y="3429000"/>
          <p14:tracePt t="35527" x="7840663" y="3419475"/>
          <p14:tracePt t="35548" x="7840663" y="3411538"/>
          <p14:tracePt t="35571" x="7840663" y="3394075"/>
          <p14:tracePt t="35583" x="7840663" y="3375025"/>
          <p14:tracePt t="35593" x="7840663" y="3357563"/>
          <p14:tracePt t="35616" x="7840663" y="3348038"/>
          <p14:tracePt t="35618" x="7840663" y="3340100"/>
          <p14:tracePt t="35638" x="7840663" y="3322638"/>
          <p14:tracePt t="35661" x="7840663" y="3303588"/>
          <p14:tracePt t="35662" x="7840663" y="3286125"/>
          <p14:tracePt t="35683" x="7840663" y="3276600"/>
          <p14:tracePt t="35695" x="7823200" y="3232150"/>
          <p14:tracePt t="35712" x="7813675" y="3205163"/>
          <p14:tracePt t="35728" x="7796213" y="3179763"/>
          <p14:tracePt t="35745" x="7769225" y="3152775"/>
          <p14:tracePt t="35762" x="7742238" y="3108325"/>
          <p14:tracePt t="35779" x="7732713" y="3098800"/>
          <p14:tracePt t="35796" x="7715250" y="3098800"/>
          <p14:tracePt t="35812" x="7688263" y="3081338"/>
          <p14:tracePt t="35830" x="7653338" y="3071813"/>
          <p14:tracePt t="35846" x="7634288" y="3054350"/>
          <p14:tracePt t="35863" x="7608888" y="3044825"/>
          <p14:tracePt t="35879" x="7572375" y="3027363"/>
          <p14:tracePt t="35896" x="7545388" y="3027363"/>
          <p14:tracePt t="35913" x="7537450" y="3027363"/>
          <p14:tracePt t="35931" x="7527925" y="3027363"/>
          <p14:tracePt t="35946" x="7466013" y="3017838"/>
          <p14:tracePt t="35963" x="7394575" y="3017838"/>
          <p14:tracePt t="35980" x="7358063" y="3017838"/>
          <p14:tracePt t="35998" x="7313613" y="3017838"/>
          <p14:tracePt t="36013" x="7277100" y="3017838"/>
          <p14:tracePt t="36030" x="7269163" y="3017838"/>
          <p14:tracePt t="36047" x="7259638" y="3017838"/>
          <p14:tracePt t="36066" x="7242175" y="3017838"/>
          <p14:tracePt t="36080" x="7224713" y="3017838"/>
          <p14:tracePt t="36097" x="7197725" y="3017838"/>
          <p14:tracePt t="36114" x="7180263" y="3027363"/>
          <p14:tracePt t="36134" x="7170738" y="3036888"/>
          <p14:tracePt t="36147" x="7161213" y="3054350"/>
          <p14:tracePt t="36164" x="7143750" y="3081338"/>
          <p14:tracePt t="36181" x="7143750" y="3098800"/>
          <p14:tracePt t="36201" x="7134225" y="3108325"/>
          <p14:tracePt t="36214" x="7134225" y="3133725"/>
          <p14:tracePt t="36231" x="7126288" y="3143250"/>
          <p14:tracePt t="36248" x="7126288" y="3170238"/>
          <p14:tracePt t="36265" x="7126288" y="3179763"/>
          <p14:tracePt t="36281" x="7126288" y="3205163"/>
          <p14:tracePt t="36298" x="7126288" y="3224213"/>
          <p14:tracePt t="36315" x="7126288" y="3241675"/>
          <p14:tracePt t="36336" x="7126288" y="3268663"/>
          <p14:tracePt t="36348" x="7143750" y="3303588"/>
          <p14:tracePt t="36365" x="7161213" y="3330575"/>
          <p14:tracePt t="36382" x="7180263" y="3348038"/>
          <p14:tracePt t="36398" x="7205663" y="3375025"/>
          <p14:tracePt t="36415" x="7232650" y="3402013"/>
          <p14:tracePt t="36432" x="7259638" y="3411538"/>
          <p14:tracePt t="36449" x="7296150" y="3429000"/>
          <p14:tracePt t="36466" x="7402513" y="3527425"/>
          <p14:tracePt t="36482" x="7537450" y="3581400"/>
          <p14:tracePt t="36499" x="7545388" y="3581400"/>
          <p14:tracePt t="36517" x="7554913" y="3581400"/>
          <p14:tracePt t="36606" x="7572375" y="3581400"/>
          <p14:tracePt t="36607" x="7581900" y="3581400"/>
          <p14:tracePt t="36629" x="7589838" y="3581400"/>
          <p14:tracePt t="36633" x="7608888" y="3571875"/>
          <p14:tracePt t="36651" x="7616825" y="3562350"/>
          <p14:tracePt t="36667" x="7643813" y="3536950"/>
          <p14:tracePt t="36684" x="7653338" y="3527425"/>
          <p14:tracePt t="36700" x="7661275" y="3517900"/>
          <p14:tracePt t="36718" x="7661275" y="3509963"/>
          <p14:tracePt t="36741" x="7661275" y="3500438"/>
          <p14:tracePt t="36750" x="7680325" y="3482975"/>
          <p14:tracePt t="36767" x="7680325" y="3465513"/>
          <p14:tracePt t="36786" x="7688263" y="3455988"/>
          <p14:tracePt t="36801" x="7688263" y="3446463"/>
          <p14:tracePt t="36817" x="7688263" y="3419475"/>
          <p14:tracePt t="36835" x="7688263" y="3411538"/>
          <p14:tracePt t="36855" x="7688263" y="3402013"/>
          <p14:tracePt t="36921" x="7688263" y="3394075"/>
          <p14:tracePt t="36923" x="7688263" y="3384550"/>
          <p14:tracePt t="36943" x="7688263" y="3375025"/>
          <p14:tracePt t="36951" x="7688263" y="3357563"/>
          <p14:tracePt t="36968" x="7688263" y="3340100"/>
          <p14:tracePt t="36989" x="7688263" y="3330575"/>
          <p14:tracePt t="37002" x="7680325" y="3322638"/>
          <p14:tracePt t="37033" x="7670800" y="3322638"/>
          <p14:tracePt t="37056" x="7661275" y="3322638"/>
          <p14:tracePt t="37058" x="7653338" y="3322638"/>
          <p14:tracePt t="41015" x="7643813" y="3322638"/>
          <p14:tracePt t="41107" x="7626350" y="3322638"/>
          <p14:tracePt t="41128" x="7608888" y="3340100"/>
          <p14:tracePt t="41140" x="7554913" y="3375025"/>
          <p14:tracePt t="41151" x="7500938" y="3429000"/>
          <p14:tracePt t="41162" x="7456488" y="3455988"/>
          <p14:tracePt t="41174" x="7412038" y="3473450"/>
          <p14:tracePt t="41190" x="7375525" y="3517900"/>
          <p14:tracePt t="41207" x="7348538" y="3544888"/>
          <p14:tracePt t="41224" x="7304088" y="3581400"/>
          <p14:tracePt t="41241" x="7286625" y="3608388"/>
          <p14:tracePt t="41257" x="7259638" y="3616325"/>
          <p14:tracePt t="41276" x="7251700" y="3633788"/>
          <p14:tracePt t="41291" x="7232650" y="3660775"/>
          <p14:tracePt t="41307" x="7205663" y="3697288"/>
          <p14:tracePt t="41324" x="7197725" y="3714750"/>
          <p14:tracePt t="41341" x="7188200" y="3732213"/>
          <p14:tracePt t="41358" x="7180263" y="3751263"/>
          <p14:tracePt t="41375" x="7180263" y="3759200"/>
          <p14:tracePt t="41455" x="7180263" y="3768725"/>
          <p14:tracePt t="41713" x="7180263" y="3776663"/>
          <p14:tracePt t="41758" x="7180263" y="3768725"/>
          <p14:tracePt t="42040" x="7180263" y="3759200"/>
          <p14:tracePt t="42073" x="7180263" y="3751263"/>
          <p14:tracePt t="43015" x="7180263" y="3759200"/>
          <p14:tracePt t="43120" x="7180263" y="3768725"/>
          <p14:tracePt t="43121" x="7188200" y="3776663"/>
          <p14:tracePt t="43142" x="7197725" y="3786188"/>
          <p14:tracePt t="43154" x="7197725" y="3795713"/>
          <p14:tracePt t="43176" x="7197725" y="3803650"/>
          <p14:tracePt t="43185" x="7197725" y="3830638"/>
          <p14:tracePt t="43201" x="7197725" y="3840163"/>
          <p14:tracePt t="43221" x="7197725" y="3848100"/>
          <p14:tracePt t="43234" x="7197725" y="3867150"/>
          <p14:tracePt t="43251" x="7197725" y="3911600"/>
          <p14:tracePt t="43268" x="7197725" y="3946525"/>
          <p14:tracePt t="43284" x="7170738" y="4037013"/>
          <p14:tracePt t="43301" x="7153275" y="4062413"/>
          <p14:tracePt t="43318" x="7143750" y="4089400"/>
          <p14:tracePt t="43335" x="7116763" y="4133850"/>
          <p14:tracePt t="43351" x="7089775" y="4160838"/>
          <p14:tracePt t="43368" x="7072313" y="4160838"/>
          <p14:tracePt t="43389" x="7062788" y="4170363"/>
          <p14:tracePt t="43402" x="7037388" y="4187825"/>
          <p14:tracePt t="43418" x="7018338" y="4187825"/>
          <p14:tracePt t="43435" x="7000875" y="4197350"/>
          <p14:tracePt t="43452" x="6956425" y="4214813"/>
          <p14:tracePt t="43469" x="6929438" y="4214813"/>
          <p14:tracePt t="43486" x="6911975" y="4214813"/>
          <p14:tracePt t="43502" x="6894513" y="4224338"/>
          <p14:tracePt t="43519" x="6796088" y="4224338"/>
          <p14:tracePt t="43536" x="6742113" y="4224338"/>
          <p14:tracePt t="43553" x="6732588" y="4224338"/>
          <p14:tracePt t="43570" x="6724650" y="4224338"/>
          <p14:tracePt t="43682" x="6724650" y="4232275"/>
          <p14:tracePt t="43929" x="6724650" y="4241800"/>
          <p14:tracePt t="43952" x="6724650" y="4259263"/>
          <p14:tracePt t="43953" x="6715125" y="4268788"/>
          <p14:tracePt t="43975" x="6705600" y="4286250"/>
          <p14:tracePt t="43988" x="6697663" y="4357688"/>
          <p14:tracePt t="44005" x="6697663" y="4402138"/>
          <p14:tracePt t="44022" x="6697663" y="4438650"/>
          <p14:tracePt t="44042" x="6697663" y="4473575"/>
          <p14:tracePt t="44055" x="6680200" y="4554538"/>
          <p14:tracePt t="44072" x="6661150" y="4652963"/>
          <p14:tracePt t="44089" x="6661150" y="4714875"/>
          <p14:tracePt t="44110" x="6661150" y="4776788"/>
          <p14:tracePt t="44122" x="6643688" y="4884738"/>
          <p14:tracePt t="44139" x="6643688" y="4938713"/>
          <p14:tracePt t="44156" x="6643688" y="4973638"/>
          <p14:tracePt t="44177" x="6643688" y="5010150"/>
          <p14:tracePt t="44189" x="6643688" y="5108575"/>
          <p14:tracePt t="44206" x="6634163" y="5153025"/>
          <p14:tracePt t="44223" x="6626225" y="5187950"/>
          <p14:tracePt t="44239" x="6626225" y="5259388"/>
          <p14:tracePt t="44256" x="6626225" y="5340350"/>
          <p14:tracePt t="44273" x="6626225" y="5357813"/>
          <p14:tracePt t="44290" x="6626225" y="5375275"/>
          <p14:tracePt t="44306" x="6626225" y="5402263"/>
          <p14:tracePt t="44323" x="6626225" y="5438775"/>
          <p14:tracePt t="44340" x="6626225" y="5456238"/>
          <p14:tracePt t="44357" x="6626225" y="5483225"/>
          <p14:tracePt t="44374" x="6626225" y="5537200"/>
          <p14:tracePt t="44390" x="6626225" y="5589588"/>
          <p14:tracePt t="44407" x="6626225" y="5599113"/>
          <p14:tracePt t="44425" x="6626225" y="5616575"/>
          <p14:tracePt t="44441" x="6626225" y="5634038"/>
          <p14:tracePt t="44457" x="6616700" y="5680075"/>
          <p14:tracePt t="44474" x="6616700" y="5715000"/>
          <p14:tracePt t="44492" x="6616700" y="5751513"/>
          <p14:tracePt t="44508" x="6616700" y="5822950"/>
          <p14:tracePt t="44524" x="6599238" y="5902325"/>
          <p14:tracePt t="44541" x="6599238" y="5938838"/>
          <p14:tracePt t="44560" x="6599238" y="5983288"/>
          <p14:tracePt t="44574" x="6599238" y="5991225"/>
          <p14:tracePt t="44591" x="6599238" y="6000750"/>
          <p14:tracePt t="44628" x="6599238" y="6010275"/>
          <p14:tracePt t="44717" x="6599238" y="6018213"/>
          <p14:tracePt t="44762" x="6599238" y="6037263"/>
          <p14:tracePt t="44764" x="6599238" y="6062663"/>
          <p14:tracePt t="44784" x="6599238" y="6089650"/>
          <p14:tracePt t="44792" x="6599238" y="6116638"/>
          <p14:tracePt t="44809" x="6608763" y="6116638"/>
          <p14:tracePt t="44942" x="6626225" y="6116638"/>
          <p14:tracePt t="44965" x="6653213" y="6116638"/>
          <p14:tracePt t="44967" x="6688138" y="6116638"/>
          <p14:tracePt t="44987" x="6724650" y="6116638"/>
          <p14:tracePt t="44994" x="6751638" y="6116638"/>
          <p14:tracePt t="45010" x="6777038" y="6116638"/>
          <p14:tracePt t="45027" x="6831013" y="6108700"/>
          <p14:tracePt t="45044" x="6983413" y="6108700"/>
          <p14:tracePt t="45061" x="7099300" y="6099175"/>
          <p14:tracePt t="45077" x="7224713" y="6089650"/>
          <p14:tracePt t="45094" x="7419975" y="6089650"/>
          <p14:tracePt t="45111" x="7518400" y="6089650"/>
          <p14:tracePt t="45127" x="7562850" y="6089650"/>
          <p14:tracePt t="45145" x="7616825" y="6089650"/>
          <p14:tracePt t="45161" x="7759700" y="6089650"/>
          <p14:tracePt t="45178" x="7885113" y="6089650"/>
          <p14:tracePt t="45195" x="7983538" y="6089650"/>
          <p14:tracePt t="45212" x="8081963" y="6089650"/>
          <p14:tracePt t="45228" x="8224838" y="6089650"/>
          <p14:tracePt t="45245" x="8331200" y="6089650"/>
          <p14:tracePt t="45262" x="8358188" y="6089650"/>
          <p14:tracePt t="45280" x="8385175" y="6089650"/>
          <p14:tracePt t="45295" x="8394700" y="6089650"/>
          <p14:tracePt t="45312" x="8412163" y="6089650"/>
          <p14:tracePt t="45347" x="8429625" y="6089650"/>
          <p14:tracePt t="45348" x="8439150" y="6089650"/>
          <p14:tracePt t="45369" x="8447088" y="6089650"/>
          <p14:tracePt t="45437" x="8456613" y="6089650"/>
          <p14:tracePt t="45462" x="8466138" y="6089650"/>
          <p14:tracePt t="45482" x="8474075" y="6089650"/>
          <p14:tracePt t="45484" x="8474075" y="6062663"/>
          <p14:tracePt t="45595" x="8474075" y="6037263"/>
          <p14:tracePt t="45597" x="8483600" y="5983288"/>
          <p14:tracePt t="45617" x="8491538" y="5919788"/>
          <p14:tracePt t="45630" x="8491538" y="5751513"/>
          <p14:tracePt t="45647" x="8510588" y="5554663"/>
          <p14:tracePt t="45664" x="8510588" y="5465763"/>
          <p14:tracePt t="45684" x="8510588" y="5375275"/>
          <p14:tracePt t="45697" x="8510588" y="5276850"/>
          <p14:tracePt t="45714" x="8510588" y="5205413"/>
          <p14:tracePt t="45741" x="8510588" y="5133975"/>
          <p14:tracePt t="45747" x="8510588" y="4983163"/>
          <p14:tracePt t="45764" x="8510588" y="4911725"/>
          <p14:tracePt t="45781" x="8510588" y="4857750"/>
          <p14:tracePt t="45797" x="8510588" y="4813300"/>
          <p14:tracePt t="45814" x="8510588" y="4660900"/>
          <p14:tracePt t="45831" x="8510588" y="4616450"/>
          <p14:tracePt t="45848" x="8510588" y="4518025"/>
          <p14:tracePt t="45865" x="8510588" y="4465638"/>
          <p14:tracePt t="45881" x="8510588" y="4411663"/>
          <p14:tracePt t="45898" x="8510588" y="4375150"/>
          <p14:tracePt t="45915" x="8510588" y="4330700"/>
          <p14:tracePt t="45932" x="8510588" y="4313238"/>
          <p14:tracePt t="45954" x="8510588" y="4303713"/>
          <p14:tracePt t="45966" x="8510588" y="4295775"/>
          <p14:tracePt t="45982" x="8510588" y="4286250"/>
          <p14:tracePt t="45999" x="8510588" y="4268788"/>
          <p14:tracePt t="46015" x="8510588" y="4259263"/>
          <p14:tracePt t="46032" x="8510588" y="4251325"/>
          <p14:tracePt t="46049" x="8456613" y="4251325"/>
          <p14:tracePt t="46202" x="8394700" y="4259263"/>
          <p14:tracePt t="46213" x="8331200" y="4268788"/>
          <p14:tracePt t="46236" x="8269288" y="4276725"/>
          <p14:tracePt t="46237" x="8205788" y="4286250"/>
          <p14:tracePt t="46258" x="8143875" y="4295775"/>
          <p14:tracePt t="46267" x="8027988" y="4303713"/>
          <p14:tracePt t="46283" x="7902575" y="4313238"/>
          <p14:tracePt t="46300" x="7680325" y="4313238"/>
          <p14:tracePt t="46317" x="7589838" y="4313238"/>
          <p14:tracePt t="46337" x="7491413" y="4313238"/>
          <p14:tracePt t="46350" x="7313613" y="4303713"/>
          <p14:tracePt t="46367" x="7215188" y="4303713"/>
          <p14:tracePt t="46384" x="7170738" y="4303713"/>
          <p14:tracePt t="46405" x="7116763" y="4303713"/>
          <p14:tracePt t="46417" x="7062788" y="4303713"/>
          <p14:tracePt t="46434" x="7037388" y="4303713"/>
          <p14:tracePt t="46451" x="6991350" y="4303713"/>
          <p14:tracePt t="46472" x="6938963" y="4313238"/>
          <p14:tracePt t="46486" x="6858000" y="4322763"/>
          <p14:tracePt t="46501" x="6804025" y="4322763"/>
          <p14:tracePt t="46518" x="6796088" y="4322763"/>
          <p14:tracePt t="46562" x="6786563" y="4322763"/>
          <p14:tracePt t="46564" x="6759575" y="4330700"/>
          <p14:tracePt t="46585" x="6724650" y="4340225"/>
          <p14:tracePt t="46586" x="6715125" y="4348163"/>
          <p14:tracePt t="46607" x="6705600" y="4348163"/>
          <p14:tracePt t="46619" x="6688138" y="4348163"/>
          <p14:tracePt t="46635" x="6688138" y="4357688"/>
          <p14:tracePt t="46810" x="6688138" y="4394200"/>
          <p14:tracePt t="46832" x="6688138" y="4429125"/>
          <p14:tracePt t="46833" x="6688138" y="4483100"/>
          <p14:tracePt t="46855" x="6688138" y="4527550"/>
          <p14:tracePt t="46856" x="6688138" y="4581525"/>
          <p14:tracePt t="46877" x="6688138" y="4633913"/>
          <p14:tracePt t="46887" x="6688138" y="4776788"/>
          <p14:tracePt t="46903" x="6688138" y="4857750"/>
          <p14:tracePt t="46922" x="6688138" y="4946650"/>
          <p14:tracePt t="46937" x="6724650" y="5126038"/>
          <p14:tracePt t="46954" x="6724650" y="5224463"/>
          <p14:tracePt t="46971" x="6732588" y="5241925"/>
          <p14:tracePt t="46990" x="6732588" y="5259388"/>
          <p14:tracePt t="47004" x="6751638" y="5322888"/>
          <p14:tracePt t="47021" x="6769100" y="5419725"/>
          <p14:tracePt t="47037" x="6769100" y="5456238"/>
          <p14:tracePt t="47057" x="6769100" y="5491163"/>
          <p14:tracePt t="47071" x="6777038" y="5554663"/>
          <p14:tracePt t="47088" x="6777038" y="5589588"/>
          <p14:tracePt t="47105" x="6786563" y="5608638"/>
          <p14:tracePt t="47124" x="6796088" y="5616575"/>
          <p14:tracePt t="47138" x="6796088" y="5626100"/>
          <p14:tracePt t="47169" x="6796088" y="5634038"/>
          <p14:tracePt t="47260" x="6804025" y="5634038"/>
          <p14:tracePt t="47575" x="6813550" y="5634038"/>
          <p14:tracePt t="47586" x="6831013" y="5634038"/>
          <p14:tracePt t="47597" x="6840538" y="5634038"/>
          <p14:tracePt t="47608" x="6858000" y="5643563"/>
          <p14:tracePt t="47624" x="6875463" y="5653088"/>
          <p14:tracePt t="47641" x="6902450" y="5661025"/>
          <p14:tracePt t="47657" x="6902450" y="5670550"/>
          <p14:tracePt t="47743" x="6902450" y="5680075"/>
          <p14:tracePt t="48025" x="6902450" y="5688013"/>
          <p14:tracePt t="48027" x="6911975" y="5688013"/>
          <p14:tracePt t="48047" x="6929438" y="5697538"/>
          <p14:tracePt t="48059" x="6938963" y="5697538"/>
          <p14:tracePt t="48076" x="6965950" y="5697538"/>
          <p14:tracePt t="48093" x="6991350" y="5697538"/>
          <p14:tracePt t="48114" x="7018338" y="5697538"/>
          <p14:tracePt t="48126" x="7089775" y="5697538"/>
          <p14:tracePt t="48144" x="7134225" y="5680075"/>
          <p14:tracePt t="48160" x="7180263" y="5653088"/>
          <p14:tracePt t="48177" x="7232650" y="5643563"/>
          <p14:tracePt t="48194" x="7269163" y="5626100"/>
          <p14:tracePt t="48210" x="7304088" y="5608638"/>
          <p14:tracePt t="48227" x="7331075" y="5581650"/>
          <p14:tracePt t="48244" x="7358063" y="5537200"/>
          <p14:tracePt t="48261" x="7375525" y="5527675"/>
          <p14:tracePt t="48277" x="7375525" y="5518150"/>
          <p14:tracePt t="48317" x="7375525" y="5510213"/>
          <p14:tracePt t="48319" x="7375525" y="5491163"/>
          <p14:tracePt t="48340" x="7375525" y="5483225"/>
          <p14:tracePt t="48344" x="7375525" y="5465763"/>
          <p14:tracePt t="48362" x="7375525" y="5446713"/>
          <p14:tracePt t="48378" x="7358063" y="5402263"/>
          <p14:tracePt t="48395" x="7340600" y="5357813"/>
          <p14:tracePt t="48411" x="7331075" y="5357813"/>
          <p14:tracePt t="48430" x="7331075" y="5348288"/>
          <p14:tracePt t="48445" x="7304088" y="5330825"/>
          <p14:tracePt t="48461" x="7286625" y="5322888"/>
          <p14:tracePt t="48486" x="7269163" y="5313363"/>
          <p14:tracePt t="48495" x="7215188" y="5295900"/>
          <p14:tracePt t="48512" x="7170738" y="5295900"/>
          <p14:tracePt t="48528" x="7116763" y="5295900"/>
          <p14:tracePt t="48545" x="7081838" y="5295900"/>
          <p14:tracePt t="48562" x="7062788" y="5295900"/>
          <p14:tracePt t="48598" x="7054850" y="5295900"/>
          <p14:tracePt t="48600" x="7045325" y="5295900"/>
          <p14:tracePt t="48621" x="7027863" y="5295900"/>
          <p14:tracePt t="48629" x="7018338" y="5295900"/>
          <p14:tracePt t="48646" x="7010400" y="5295900"/>
          <p14:tracePt t="48666" x="7000875" y="5295900"/>
          <p14:tracePt t="48679" x="6919913" y="5322888"/>
          <p14:tracePt t="48696" x="6858000" y="5348288"/>
          <p14:tracePt t="48713" x="6848475" y="5367338"/>
          <p14:tracePt t="48733" x="6831013" y="5375275"/>
          <p14:tracePt t="48746" x="6823075" y="5375275"/>
          <p14:tracePt t="48763" x="6823075" y="5384800"/>
          <p14:tracePt t="48780" x="6813550" y="5402263"/>
          <p14:tracePt t="48801" x="6813550" y="5411788"/>
          <p14:tracePt t="48813" x="6796088" y="5419725"/>
          <p14:tracePt t="48830" x="6796088" y="5446713"/>
          <p14:tracePt t="48847" x="6796088" y="5465763"/>
          <p14:tracePt t="48868" x="6786563" y="5483225"/>
          <p14:tracePt t="48880" x="6786563" y="5527675"/>
          <p14:tracePt t="48897" x="6786563" y="5581650"/>
          <p14:tracePt t="48915" x="6786563" y="5599113"/>
          <p14:tracePt t="48936" x="6786563" y="5616575"/>
          <p14:tracePt t="48947" x="6786563" y="5643563"/>
          <p14:tracePt t="48964" x="6786563" y="5653088"/>
          <p14:tracePt t="49004" x="6796088" y="5653088"/>
          <p14:tracePt t="49026" x="6813550" y="5653088"/>
          <p14:tracePt t="49038" x="6823075" y="5661025"/>
          <p14:tracePt t="49049" x="6831013" y="5680075"/>
          <p14:tracePt t="49071" x="6848475" y="5688013"/>
          <p14:tracePt t="49072" x="6858000" y="5697538"/>
          <p14:tracePt t="49093" x="6875463" y="5697538"/>
          <p14:tracePt t="49098" x="6884988" y="5697538"/>
          <p14:tracePt t="49116" x="6894513" y="5697538"/>
          <p14:tracePt t="49132" x="6919913" y="5705475"/>
          <p14:tracePt t="49150" x="6983413" y="5715000"/>
          <p14:tracePt t="49165" x="7000875" y="5724525"/>
          <p14:tracePt t="49183" x="7018338" y="5724525"/>
          <p14:tracePt t="49199" x="7054850" y="5724525"/>
          <p14:tracePt t="49217" x="7081838" y="5724525"/>
          <p14:tracePt t="49232" x="7161213" y="5724525"/>
          <p14:tracePt t="49249" x="7296150" y="5697538"/>
          <p14:tracePt t="49266" x="7323138" y="5697538"/>
          <p14:tracePt t="49285" x="7348538" y="5688013"/>
          <p14:tracePt t="49299" x="7385050" y="5670550"/>
          <p14:tracePt t="49316" x="7412038" y="5661025"/>
          <p14:tracePt t="49333" x="7429500" y="5643563"/>
          <p14:tracePt t="49352" x="7446963" y="5626100"/>
          <p14:tracePt t="49366" x="7456488" y="5608638"/>
          <p14:tracePt t="49386" x="7456488" y="5599113"/>
          <p14:tracePt t="49400" x="7466013" y="5581650"/>
          <p14:tracePt t="49417" x="7466013" y="5572125"/>
          <p14:tracePt t="49433" x="7466013" y="5554663"/>
          <p14:tracePt t="49450" x="7466013" y="5518150"/>
          <p14:tracePt t="49467" x="7456488" y="5500688"/>
          <p14:tracePt t="49498" x="7446963" y="5465763"/>
          <p14:tracePt t="49500" x="7385050" y="5402263"/>
          <p14:tracePt t="49522" x="7358063" y="5375275"/>
          <p14:tracePt t="49534" x="7323138" y="5348288"/>
          <p14:tracePt t="49550" x="7242175" y="5313363"/>
          <p14:tracePt t="49567" x="7188200" y="5295900"/>
          <p14:tracePt t="49588" x="7161213" y="5295900"/>
          <p14:tracePt t="49601" x="7153275" y="5295900"/>
          <p14:tracePt t="49633" x="7143750" y="5295900"/>
          <p14:tracePt t="49635" x="7089775" y="5276850"/>
          <p14:tracePt t="49656" x="7072313" y="5276850"/>
          <p14:tracePt t="49668" x="7054850" y="5276850"/>
          <p14:tracePt t="49685" x="7018338" y="5276850"/>
          <p14:tracePt t="49701" x="6884988" y="5276850"/>
          <p14:tracePt t="49746" x="6804025" y="5286375"/>
          <p14:tracePt t="49747" x="6697663" y="5322888"/>
          <p14:tracePt t="49769" x="6680200" y="5322888"/>
          <p14:tracePt t="49771" x="6653213" y="5330825"/>
          <p14:tracePt t="49791" x="6634163" y="5340350"/>
          <p14:tracePt t="49802" x="6626225" y="5367338"/>
          <p14:tracePt t="49819" x="6616700" y="5375275"/>
          <p14:tracePt t="49836" x="6608763" y="5384800"/>
          <p14:tracePt t="49852" x="6599238" y="5465763"/>
          <p14:tracePt t="49869" x="6599238" y="5537200"/>
          <p14:tracePt t="49886" x="6599238" y="5572125"/>
          <p14:tracePt t="49903" x="6599238" y="5599113"/>
          <p14:tracePt t="49919" x="6599238" y="5616575"/>
          <p14:tracePt t="49936" x="6599238" y="5634038"/>
          <p14:tracePt t="49960" x="6599238" y="5661025"/>
          <p14:tracePt t="49969" x="6599238" y="5670550"/>
          <p14:tracePt t="49986" x="6608763" y="5697538"/>
          <p14:tracePt t="50003" x="6670675" y="5705475"/>
          <p14:tracePt t="50020" x="6680200" y="5724525"/>
          <p14:tracePt t="50039" x="6697663" y="5732463"/>
          <p14:tracePt t="50053" x="6715125" y="5732463"/>
          <p14:tracePt t="50070" x="6724650" y="5751513"/>
          <p14:tracePt t="50087" x="6732588" y="5751513"/>
          <p14:tracePt t="50106" x="6742113" y="5759450"/>
          <p14:tracePt t="50120" x="6759575" y="5768975"/>
          <p14:tracePt t="50137" x="6786563" y="5795963"/>
          <p14:tracePt t="50154" x="6813550" y="5803900"/>
          <p14:tracePt t="50185" x="6848475" y="5813425"/>
          <p14:tracePt t="50187" x="6894513" y="5822950"/>
          <p14:tracePt t="50207" x="6902450" y="5822950"/>
          <p14:tracePt t="50221" x="6929438" y="5822950"/>
          <p14:tracePt t="50238" x="6991350" y="5822950"/>
          <p14:tracePt t="50255" x="7037388" y="5822950"/>
          <p14:tracePt t="50275" x="7072313" y="5822950"/>
          <p14:tracePt t="50288" x="7126288" y="5822950"/>
          <p14:tracePt t="50305" x="7170738" y="5813425"/>
          <p14:tracePt t="50321" x="7188200" y="5803900"/>
          <p14:tracePt t="50342" x="7205663" y="5803900"/>
          <p14:tracePt t="50355" x="7242175" y="5786438"/>
          <p14:tracePt t="50372" x="7269163" y="5768975"/>
          <p14:tracePt t="50389" x="7277100" y="5759450"/>
          <p14:tracePt t="50410" x="7304088" y="5741988"/>
          <p14:tracePt t="50422" x="7331075" y="5715000"/>
          <p14:tracePt t="50439" x="7348538" y="5705475"/>
          <p14:tracePt t="50456" x="7358063" y="5688013"/>
          <p14:tracePt t="50472" x="7394575" y="5653088"/>
          <p14:tracePt t="50489" x="7429500" y="5626100"/>
          <p14:tracePt t="50506" x="7439025" y="5608638"/>
          <p14:tracePt t="50533" x="7446963" y="5599113"/>
          <p14:tracePt t="50539" x="7456488" y="5581650"/>
          <p14:tracePt t="50556" x="7466013" y="5572125"/>
          <p14:tracePt t="50601" x="7466013" y="5562600"/>
          <p14:tracePt t="50602" x="7466013" y="5554663"/>
          <p14:tracePt t="50646" x="7466013" y="5545138"/>
          <p14:tracePt t="50647" x="7466013" y="5537200"/>
          <p14:tracePt t="50692" x="7473950" y="5537200"/>
          <p14:tracePt t="50713" x="7473950" y="5527675"/>
          <p14:tracePt t="50747" x="7473950" y="5510213"/>
          <p14:tracePt t="50758" x="7473950" y="5491163"/>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811703" y="1971329"/>
            <a:ext cx="7520595" cy="4608551"/>
          </a:xfrm>
          <a:prstGeom prst="rect">
            <a:avLst/>
          </a:prstGeom>
        </p:spPr>
      </p:pic>
      <p:sp>
        <p:nvSpPr>
          <p:cNvPr id="10" name="Title 9"/>
          <p:cNvSpPr>
            <a:spLocks noGrp="1"/>
          </p:cNvSpPr>
          <p:nvPr>
            <p:ph type="title"/>
          </p:nvPr>
        </p:nvSpPr>
        <p:spPr/>
        <p:txBody>
          <a:bodyPr/>
          <a:lstStyle/>
          <a:p>
            <a:r>
              <a:rPr lang="en-US" dirty="0" err="1"/>
              <a:t>Penggunaan</a:t>
            </a:r>
            <a:r>
              <a:rPr lang="en-US" dirty="0"/>
              <a:t> </a:t>
            </a:r>
            <a:r>
              <a:rPr lang="en-US" dirty="0" err="1"/>
              <a:t>Elektropneumatic</a:t>
            </a:r>
            <a:r>
              <a:rPr lang="en-US" dirty="0"/>
              <a:t> Sensor :  </a:t>
            </a:r>
            <a:r>
              <a:rPr lang="id-ID" dirty="0" smtClean="0"/>
              <a:t>magnet </a:t>
            </a:r>
            <a:r>
              <a:rPr lang="id-ID" dirty="0"/>
              <a:t>dengan DAC</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8761" y="152292"/>
            <a:ext cx="2408945" cy="487888"/>
          </a:xfrm>
          <a:prstGeom prst="rect">
            <a:avLst/>
          </a:prstGeom>
        </p:spPr>
      </p:pic>
      <p:sp>
        <p:nvSpPr>
          <p:cNvPr id="7" name="TextBox 6"/>
          <p:cNvSpPr txBox="1"/>
          <p:nvPr/>
        </p:nvSpPr>
        <p:spPr>
          <a:xfrm>
            <a:off x="6232267" y="5989907"/>
            <a:ext cx="2226402" cy="369332"/>
          </a:xfrm>
          <a:prstGeom prst="rect">
            <a:avLst/>
          </a:prstGeom>
          <a:noFill/>
        </p:spPr>
        <p:txBody>
          <a:bodyPr wrap="square" rtlCol="0">
            <a:spAutoFit/>
          </a:bodyPr>
          <a:lstStyle/>
          <a:p>
            <a:pPr algn="ctr"/>
            <a:r>
              <a:rPr lang="id-ID" dirty="0" smtClean="0">
                <a:latin typeface="Calibri" panose="020F0502020204030204" pitchFamily="34" charset="0"/>
                <a:cs typeface="Calibri" panose="020F0502020204030204" pitchFamily="34" charset="0"/>
              </a:rPr>
              <a:t>Catat </a:t>
            </a:r>
            <a:r>
              <a:rPr lang="id-ID" dirty="0">
                <a:latin typeface="Calibri" panose="020F0502020204030204" pitchFamily="34" charset="0"/>
                <a:cs typeface="Calibri" panose="020F0502020204030204" pitchFamily="34" charset="0"/>
              </a:rPr>
              <a:t>hasilnya...</a:t>
            </a:r>
            <a:endParaRPr lang="id-ID" dirty="0">
              <a:solidFill>
                <a:prstClr val="black"/>
              </a:solidFill>
              <a:latin typeface="Calibri" panose="020F0502020204030204" pitchFamily="34" charset="0"/>
              <a:cs typeface="Calibri" panose="020F050202020403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815616593"/>
      </p:ext>
    </p:extLst>
  </p:cSld>
  <p:clrMapOvr>
    <a:masterClrMapping/>
  </p:clrMapOvr>
  <p:transition advTm="361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7135" x="7473950" y="5483225"/>
          <p14:tracePt t="7425" x="7491413" y="5465763"/>
          <p14:tracePt t="7447" x="7500938" y="5456238"/>
          <p14:tracePt t="7449" x="7537450" y="5429250"/>
          <p14:tracePt t="7468" x="7562850" y="5394325"/>
          <p14:tracePt t="7479" x="7608888" y="5367338"/>
          <p14:tracePt t="7497" x="7616825" y="5357813"/>
          <p14:tracePt t="7514" x="7634288" y="5348288"/>
          <p14:tracePt t="7530" x="7661275" y="5313363"/>
          <p14:tracePt t="7547" x="7688263" y="5286375"/>
          <p14:tracePt t="7563" x="7715250" y="5259388"/>
          <p14:tracePt t="7582" x="7751763" y="5241925"/>
          <p14:tracePt t="7597" x="7796213" y="5180013"/>
          <p14:tracePt t="7614" x="7804150" y="5160963"/>
          <p14:tracePt t="7631" x="7813675" y="5153025"/>
          <p14:tracePt t="7650" x="7831138" y="5143500"/>
          <p14:tracePt t="7664" x="7840663" y="5116513"/>
          <p14:tracePt t="7681" x="7858125" y="5089525"/>
          <p14:tracePt t="7698" x="7858125" y="5081588"/>
          <p14:tracePt t="7740" x="7848600" y="5081588"/>
          <p14:tracePt t="7741" x="7875588" y="5081588"/>
          <p14:tracePt t="8336" x="7920038" y="5081588"/>
          <p14:tracePt t="8337" x="7840663" y="5187950"/>
          <p14:tracePt t="8351" x="7823200" y="5197475"/>
          <p14:tracePt t="8370" x="7804150" y="5205413"/>
          <p14:tracePt t="8384" x="7804150" y="5197475"/>
          <p14:tracePt t="8437" x="7804150" y="5187950"/>
          <p14:tracePt t="8439" x="7804150" y="5180013"/>
          <p14:tracePt t="8506" x="7804150" y="5170488"/>
          <p14:tracePt t="8573" x="7796213" y="5170488"/>
          <p14:tracePt t="8594" x="7786688" y="5160963"/>
          <p14:tracePt t="8596" x="7786688" y="5153025"/>
          <p14:tracePt t="8617" x="7786688" y="5143500"/>
          <p14:tracePt t="8639" x="7786688" y="5133975"/>
          <p14:tracePt t="8707" x="7786688" y="5126038"/>
          <p14:tracePt t="8709" x="7786688" y="5116513"/>
          <p14:tracePt t="8731" x="7786688" y="5108575"/>
          <p14:tracePt t="8752" x="7786688" y="5099050"/>
          <p14:tracePt t="8753" x="7786688" y="5089525"/>
          <p14:tracePt t="8842" x="7786688" y="5081588"/>
          <p14:tracePt t="8865" x="7786688" y="5072063"/>
          <p14:tracePt t="8876" x="7786688" y="5062538"/>
          <p14:tracePt t="8966" x="7796213" y="5062538"/>
          <p14:tracePt t="8977" x="7804150" y="5062538"/>
          <p14:tracePt t="8989" x="7813675" y="5062538"/>
          <p14:tracePt t="9011" x="7813675" y="5054600"/>
          <p14:tracePt t="9013" x="7823200" y="5045075"/>
          <p14:tracePt t="9022" x="7831138" y="5045075"/>
          <p14:tracePt t="9045" x="7840663" y="5045075"/>
          <p14:tracePt t="9056" x="7848600" y="5037138"/>
          <p14:tracePt t="9071" x="7858125" y="5037138"/>
          <p14:tracePt t="9088" x="7867650" y="5018088"/>
          <p14:tracePt t="9105" x="7885113" y="5018088"/>
          <p14:tracePt t="9121" x="7902575" y="5000625"/>
          <p14:tracePt t="9138" x="7920038" y="4991100"/>
          <p14:tracePt t="9157" x="7929563" y="4991100"/>
          <p14:tracePt t="9172" x="7929563" y="4983163"/>
          <p14:tracePt t="9189" x="7947025" y="4973638"/>
          <p14:tracePt t="9205" x="7947025" y="4965700"/>
          <p14:tracePt t="9258" x="7956550" y="4956175"/>
          <p14:tracePt t="9270" x="7966075" y="4946650"/>
          <p14:tracePt t="9281" x="7974013" y="4929188"/>
          <p14:tracePt t="9292" x="7991475" y="4919663"/>
          <p14:tracePt t="9306" x="7991475" y="4902200"/>
          <p14:tracePt t="9323" x="8010525" y="4884738"/>
          <p14:tracePt t="9339" x="8027988" y="4875213"/>
          <p14:tracePt t="9356" x="8037513" y="4840288"/>
          <p14:tracePt t="9373" x="8054975" y="4822825"/>
          <p14:tracePt t="9390" x="8072438" y="4795838"/>
          <p14:tracePt t="9406" x="8081963" y="4776788"/>
          <p14:tracePt t="9423" x="8089900" y="4751388"/>
          <p14:tracePt t="9440" x="8108950" y="4724400"/>
          <p14:tracePt t="9456" x="8126413" y="4687888"/>
          <p14:tracePt t="9473" x="8134350" y="4670425"/>
          <p14:tracePt t="9489" x="8161338" y="4608513"/>
          <p14:tracePt t="9506" x="8180388" y="4581525"/>
          <p14:tracePt t="9523" x="8205788" y="4510088"/>
          <p14:tracePt t="9539" x="8224838" y="4465638"/>
          <p14:tracePt t="9556" x="8232775" y="4438650"/>
          <p14:tracePt t="9573" x="8251825" y="4402138"/>
          <p14:tracePt t="9590" x="8286750" y="4322763"/>
          <p14:tracePt t="9607" x="8304213" y="4276725"/>
          <p14:tracePt t="9623" x="8340725" y="4152900"/>
          <p14:tracePt t="9640" x="8358188" y="4108450"/>
          <p14:tracePt t="9657" x="8375650" y="4027488"/>
          <p14:tracePt t="9674" x="8385175" y="3983038"/>
          <p14:tracePt t="9690" x="8402638" y="3938588"/>
          <p14:tracePt t="9708" x="8429625" y="3857625"/>
          <p14:tracePt t="9725" x="8439150" y="3840163"/>
          <p14:tracePt t="9740" x="8466138" y="3776663"/>
          <p14:tracePt t="9757" x="8466138" y="3741738"/>
          <p14:tracePt t="9774" x="8483600" y="3652838"/>
          <p14:tracePt t="9791" x="8501063" y="3598863"/>
          <p14:tracePt t="9807" x="8518525" y="3517900"/>
          <p14:tracePt t="9824" x="8528050" y="3455988"/>
          <p14:tracePt t="9842" x="8537575" y="3357563"/>
          <p14:tracePt t="9858" x="8537575" y="3322638"/>
          <p14:tracePt t="9874" x="8537575" y="3241675"/>
          <p14:tracePt t="9891" x="8537575" y="3197225"/>
          <p14:tracePt t="9908" x="8537575" y="3098800"/>
          <p14:tracePt t="9925" x="8537575" y="3044825"/>
          <p14:tracePt t="9941" x="8537575" y="2990850"/>
          <p14:tracePt t="9958" x="8537575" y="2982913"/>
          <p14:tracePt t="9975" x="8537575" y="2938463"/>
          <p14:tracePt t="9992" x="8528050" y="2911475"/>
          <p14:tracePt t="10008" x="8501063" y="2847975"/>
          <p14:tracePt t="10025" x="8491538" y="2822575"/>
          <p14:tracePt t="10042" x="8483600" y="2795588"/>
          <p14:tracePt t="10059" x="8456613" y="2751138"/>
          <p14:tracePt t="10076" x="8447088" y="2714625"/>
          <p14:tracePt t="10092" x="8439150" y="2697163"/>
          <p14:tracePt t="10112" x="8429625" y="2687638"/>
          <p14:tracePt t="10126" x="8402638" y="2660650"/>
          <p14:tracePt t="10143" x="8358188" y="2598738"/>
          <p14:tracePt t="10159" x="8331200" y="2554288"/>
          <p14:tracePt t="10180" x="8304213" y="2517775"/>
          <p14:tracePt t="10193" x="8269288" y="2473325"/>
          <p14:tracePt t="10210" x="8224838" y="2446338"/>
          <p14:tracePt t="10227" x="8215313" y="2438400"/>
          <p14:tracePt t="10247" x="8197850" y="2419350"/>
          <p14:tracePt t="10270" x="8180388" y="2411413"/>
          <p14:tracePt t="10277" x="8116888" y="2366963"/>
          <p14:tracePt t="10293" x="8072438" y="2347913"/>
          <p14:tracePt t="10315" x="8027988" y="2330450"/>
          <p14:tracePt t="10327" x="7991475" y="2303463"/>
          <p14:tracePt t="10344" x="7966075" y="2286000"/>
          <p14:tracePt t="10360" x="7947025" y="2276475"/>
          <p14:tracePt t="10377" x="7894638" y="2259013"/>
          <p14:tracePt t="10394" x="7867650" y="2251075"/>
          <p14:tracePt t="10411" x="7858125" y="2241550"/>
          <p14:tracePt t="10428" x="7840663" y="2232025"/>
          <p14:tracePt t="10444" x="7831138" y="2232025"/>
          <p14:tracePt t="10461" x="7823200" y="2232025"/>
          <p14:tracePt t="10478" x="7786688" y="2232025"/>
          <p14:tracePt t="10495" x="7751763" y="2224088"/>
          <p14:tracePt t="10511" x="7705725" y="2224088"/>
          <p14:tracePt t="10528" x="7697788" y="2224088"/>
          <p14:tracePt t="10545" x="7688263" y="2214563"/>
          <p14:tracePt t="10562" x="7680325" y="2205038"/>
          <p14:tracePt t="10578" x="7653338" y="2197100"/>
          <p14:tracePt t="10595" x="7626350" y="2197100"/>
          <p14:tracePt t="10612" x="7608888" y="2197100"/>
          <p14:tracePt t="10630" x="7589838" y="2197100"/>
          <p14:tracePt t="10645" x="7562850" y="2197100"/>
          <p14:tracePt t="10662" x="7554913" y="2197100"/>
          <p14:tracePt t="10679" x="7545388" y="2197100"/>
          <p14:tracePt t="10697" x="7527925" y="2197100"/>
          <p14:tracePt t="10712" x="7510463" y="2197100"/>
          <p14:tracePt t="10729" x="7491413" y="2197100"/>
          <p14:tracePt t="10753" x="7483475" y="2197100"/>
          <p14:tracePt t="10763" x="7473950" y="2197100"/>
          <p14:tracePt t="10779" x="7466013" y="2197100"/>
          <p14:tracePt t="10796" x="7466013" y="2205038"/>
          <p14:tracePt t="10832" x="7466013" y="2214563"/>
          <p14:tracePt t="10834" x="7456488" y="2214563"/>
          <p14:tracePt t="10855" x="7446963" y="2214563"/>
          <p14:tracePt t="10863" x="7412038" y="2214563"/>
          <p14:tracePt t="10880" x="7385050" y="2214563"/>
          <p14:tracePt t="10900" x="7358063" y="2214563"/>
          <p14:tracePt t="10913" x="7304088" y="2224088"/>
          <p14:tracePt t="10930" x="7296150" y="2224088"/>
          <p14:tracePt t="10956" x="7269163" y="2241550"/>
          <p14:tracePt t="10979" x="7242175" y="2241550"/>
          <p14:tracePt t="10990" x="7215188" y="2241550"/>
          <p14:tracePt t="11001" x="7205663" y="2241550"/>
          <p14:tracePt t="11023" x="7205663" y="2251075"/>
          <p14:tracePt t="15135" x="7188200" y="2276475"/>
          <p14:tracePt t="15602" x="7170738" y="2303463"/>
          <p14:tracePt t="15604" x="7170738" y="2339975"/>
          <p14:tracePt t="15625" x="7161213" y="2384425"/>
          <p14:tracePt t="15638" x="7161213" y="2411413"/>
          <p14:tracePt t="15655" x="7161213" y="2366963"/>
          <p14:tracePt t="15985" x="7161213" y="2322513"/>
          <p14:tracePt t="15988" x="7161213" y="2286000"/>
          <p14:tracePt t="16007" x="7161213" y="2241550"/>
          <p14:tracePt t="16012" x="7126288" y="2232025"/>
          <p14:tracePt t="16030" x="7099300" y="2214563"/>
          <p14:tracePt t="16040" x="7045325" y="2197100"/>
          <p14:tracePt t="16057" x="6991350" y="2197100"/>
          <p14:tracePt t="16075" x="6938963" y="2197100"/>
          <p14:tracePt t="16090" x="6697663" y="2197100"/>
          <p14:tracePt t="16107" x="6456363" y="2179638"/>
          <p14:tracePt t="16124" x="6394450" y="2170113"/>
          <p14:tracePt t="16142" x="6330950" y="2160588"/>
          <p14:tracePt t="16157" x="6108700" y="2143125"/>
          <p14:tracePt t="16174" x="5867400" y="2125663"/>
          <p14:tracePt t="16191" x="5795963" y="2116138"/>
          <p14:tracePt t="16210" x="5715000" y="2108200"/>
          <p14:tracePt t="16224" x="5634038" y="2089150"/>
          <p14:tracePt t="16241" x="5518150" y="2089150"/>
          <p14:tracePt t="16258" x="5419725" y="2089150"/>
          <p14:tracePt t="16278" x="5322888" y="2089150"/>
          <p14:tracePt t="16291" x="5081588" y="2089150"/>
          <p14:tracePt t="16308" x="4929188" y="2089150"/>
          <p14:tracePt t="16325" x="4902200" y="2081213"/>
          <p14:tracePt t="16345" x="4875213" y="2071688"/>
          <p14:tracePt t="16358" x="4867275" y="2071688"/>
          <p14:tracePt t="16375" x="4857750" y="2071688"/>
          <p14:tracePt t="16424" x="4830763" y="2071688"/>
          <p14:tracePt t="16446" x="4822825" y="2081213"/>
          <p14:tracePt t="16457" x="4803775" y="2089150"/>
          <p14:tracePt t="16468" x="4786313" y="2098675"/>
          <p14:tracePt t="16480" x="4768850" y="2108200"/>
          <p14:tracePt t="16492" x="4741863" y="2108200"/>
          <p14:tracePt t="16509" x="4724400" y="2108200"/>
          <p14:tracePt t="17635" x="4714875" y="2108200"/>
          <p14:tracePt t="17931" x="4697413" y="2108200"/>
          <p14:tracePt t="17953" x="4679950" y="2116138"/>
          <p14:tracePt t="17955" x="4660900" y="2125663"/>
          <p14:tracePt t="17976" x="4633913" y="2125663"/>
          <p14:tracePt t="17984" x="4616450" y="2125663"/>
          <p14:tracePt t="18000" x="4589463" y="2133600"/>
          <p14:tracePt t="18021" x="4572000" y="2143125"/>
          <p14:tracePt t="18034" x="4491038" y="2179638"/>
          <p14:tracePt t="18051" x="4456113" y="2187575"/>
          <p14:tracePt t="18068" x="4438650" y="2187575"/>
          <p14:tracePt t="18089" x="4429125" y="2187575"/>
          <p14:tracePt t="18101" x="4419600" y="2214563"/>
          <p14:tracePt t="18118" x="4357688" y="2241550"/>
          <p14:tracePt t="18135" x="4340225" y="2251075"/>
          <p14:tracePt t="18156" x="4322763" y="2259013"/>
          <p14:tracePt t="18168" x="4295775" y="2268538"/>
          <p14:tracePt t="18185" x="4276725" y="2286000"/>
          <p14:tracePt t="18201" x="4251325" y="2295525"/>
          <p14:tracePt t="18218" x="4224338" y="2322513"/>
          <p14:tracePt t="18235" x="4170363" y="2347913"/>
          <p14:tracePt t="18252" x="4152900" y="2366963"/>
          <p14:tracePt t="18269" x="4143375" y="2374900"/>
          <p14:tracePt t="18285" x="4098925" y="2401888"/>
          <p14:tracePt t="18302" x="4071938" y="2428875"/>
          <p14:tracePt t="18319" x="4054475" y="2455863"/>
          <p14:tracePt t="18336" x="4037013" y="2473325"/>
          <p14:tracePt t="18352" x="4010025" y="2482850"/>
          <p14:tracePt t="18369" x="3965575" y="2509838"/>
          <p14:tracePt t="18386" x="3956050" y="2527300"/>
          <p14:tracePt t="18403" x="3938588" y="2536825"/>
          <p14:tracePt t="18419" x="3911600" y="2581275"/>
          <p14:tracePt t="18436" x="3875088" y="2608263"/>
          <p14:tracePt t="18453" x="3840163" y="2633663"/>
          <p14:tracePt t="18471" x="3813175" y="2652713"/>
          <p14:tracePt t="18486" x="3768725" y="2679700"/>
          <p14:tracePt t="18503" x="3759200" y="2687638"/>
          <p14:tracePt t="18520" x="3751263" y="2705100"/>
          <p14:tracePt t="18539" x="3732213" y="2714625"/>
          <p14:tracePt t="18553" x="3705225" y="2741613"/>
          <p14:tracePt t="18570" x="3660775" y="2786063"/>
          <p14:tracePt t="18587" x="3643313" y="2795588"/>
          <p14:tracePt t="18606" x="3625850" y="2813050"/>
          <p14:tracePt t="18620" x="3608388" y="2840038"/>
          <p14:tracePt t="18637" x="3598863" y="2847975"/>
          <p14:tracePt t="18654" x="3598863" y="2857500"/>
          <p14:tracePt t="18674" x="3589338" y="2874963"/>
          <p14:tracePt t="18687" x="3581400" y="2874963"/>
          <p14:tracePt t="18704" x="3571875" y="2874963"/>
          <p14:tracePt t="19371" x="3571875" y="2884488"/>
          <p14:tracePt t="19374" x="3554413" y="2901950"/>
          <p14:tracePt t="19394" x="3527425" y="2919413"/>
          <p14:tracePt t="19408" x="3500438" y="2946400"/>
          <p14:tracePt t="19424" x="3490913" y="2955925"/>
          <p14:tracePt t="19442" x="3490913" y="2965450"/>
          <p14:tracePt t="19461" x="3490913" y="2973388"/>
          <p14:tracePt t="19517" x="3490913" y="2982913"/>
          <p14:tracePt t="19519" x="3490913" y="3000375"/>
          <p14:tracePt t="19540" x="3490913" y="3009900"/>
          <p14:tracePt t="19542" x="3490913" y="3017838"/>
          <p14:tracePt t="19563" x="3482975" y="3027363"/>
          <p14:tracePt t="19585" x="3482975" y="3036888"/>
          <p14:tracePt t="19597" x="3482975" y="3044825"/>
          <p14:tracePt t="19618" x="3482975" y="3054350"/>
          <p14:tracePt t="19625" x="3473450" y="3081338"/>
          <p14:tracePt t="19642" x="3465513" y="3098800"/>
          <p14:tracePt t="19659" x="3465513" y="3116263"/>
          <p14:tracePt t="19676" x="3465513" y="3125788"/>
          <p14:tracePt t="19692" x="3465513" y="3133725"/>
          <p14:tracePt t="19709" x="3455988" y="3143250"/>
          <p14:tracePt t="19726" x="3455988" y="3152775"/>
          <p14:tracePt t="19743" x="3455988" y="3160713"/>
          <p14:tracePt t="19760" x="3455988" y="3170238"/>
          <p14:tracePt t="19776" x="3455988" y="3179763"/>
          <p14:tracePt t="19821" x="3455988" y="3187700"/>
          <p14:tracePt t="19843" x="3446463" y="3187700"/>
          <p14:tracePt t="20113" x="3429000" y="3187700"/>
          <p14:tracePt t="20125" x="3411538" y="3187700"/>
          <p14:tracePt t="20136" x="3394075" y="3187700"/>
          <p14:tracePt t="20147" x="3375025" y="3187700"/>
          <p14:tracePt t="20161" x="3330575" y="3187700"/>
          <p14:tracePt t="20178" x="3241675" y="3170238"/>
          <p14:tracePt t="20195" x="3187700" y="3160713"/>
          <p14:tracePt t="20212" x="3152775" y="3160713"/>
          <p14:tracePt t="20229" x="3116263" y="3160713"/>
          <p14:tracePt t="20249" x="3081338" y="3160713"/>
          <p14:tracePt t="20262" x="3027363" y="3160713"/>
          <p14:tracePt t="20279" x="2982913" y="3160713"/>
          <p14:tracePt t="20296" x="2973388" y="3160713"/>
          <p14:tracePt t="20316" x="2965450" y="3160713"/>
          <p14:tracePt t="20329" x="2938463" y="3160713"/>
          <p14:tracePt t="20346" x="2928938" y="3160713"/>
          <p14:tracePt t="20383" x="2919413" y="3160713"/>
          <p14:tracePt t="20406" x="2901950" y="3160713"/>
          <p14:tracePt t="20407" x="2894013" y="3160713"/>
          <p14:tracePt t="20430" x="2884488" y="3160713"/>
          <p14:tracePt t="20451" x="2874963" y="3160713"/>
          <p14:tracePt t="20453" x="2840038" y="3160713"/>
          <p14:tracePt t="20473" x="2795588" y="3160713"/>
          <p14:tracePt t="20480" x="2776538" y="3160713"/>
          <p14:tracePt t="20497" x="2759075" y="3160713"/>
          <p14:tracePt t="20513" x="2751138" y="3160713"/>
          <p14:tracePt t="20530" x="2751138" y="3170238"/>
          <p14:tracePt t="20547" x="2741613" y="3170238"/>
          <p14:tracePt t="20586" x="2724150" y="3170238"/>
          <p14:tracePt t="20608" x="2714625" y="3170238"/>
          <p14:tracePt t="20620" x="2705100" y="3170238"/>
          <p14:tracePt t="20631" x="2705100" y="3179763"/>
          <p14:tracePt t="20653" x="2705100" y="3187700"/>
          <p14:tracePt t="20665" x="2697163" y="3187700"/>
          <p14:tracePt t="20676" x="2687638" y="3187700"/>
          <p14:tracePt t="20721" x="2687638" y="3197225"/>
          <p14:tracePt t="20732" x="2679700" y="3197225"/>
          <p14:tracePt t="20743" x="2670175" y="3205163"/>
          <p14:tracePt t="20766" x="2660650" y="3214688"/>
          <p14:tracePt t="20801" x="2660650" y="3224213"/>
          <p14:tracePt t="20822" x="2652713" y="3224213"/>
          <p14:tracePt t="20834" x="2652713" y="3232150"/>
          <p14:tracePt t="20845" x="2652713" y="3251200"/>
          <p14:tracePt t="20856" x="2643188" y="3251200"/>
          <p14:tracePt t="20867" x="2643188" y="3259138"/>
          <p14:tracePt t="20901" x="2633663" y="3259138"/>
          <p14:tracePt t="20912" x="2633663" y="3268663"/>
          <p14:tracePt t="20923" x="2633663" y="3276600"/>
          <p14:tracePt t="20935" x="2633663" y="3295650"/>
          <p14:tracePt t="20949" x="2625725" y="3295650"/>
          <p14:tracePt t="20966" x="2625725" y="3313113"/>
          <p14:tracePt t="20983" x="2625725" y="3322638"/>
          <p14:tracePt t="20999" x="2625725" y="3348038"/>
          <p14:tracePt t="21016" x="2625725" y="3357563"/>
          <p14:tracePt t="21033" x="2625725" y="3367088"/>
          <p14:tracePt t="21050" x="2625725" y="3384550"/>
          <p14:tracePt t="21066" x="2608263" y="3402013"/>
          <p14:tracePt t="21083" x="2608263" y="3411538"/>
          <p14:tracePt t="21100" x="2608263" y="3419475"/>
          <p14:tracePt t="21117" x="2608263" y="3438525"/>
          <p14:tracePt t="21133" x="2608263" y="3465513"/>
          <p14:tracePt t="21150" x="2598738" y="3473450"/>
          <p14:tracePt t="21171" x="2598738" y="3490913"/>
          <p14:tracePt t="21184" x="2589213" y="3517900"/>
          <p14:tracePt t="21200" x="2581275" y="3581400"/>
          <p14:tracePt t="21217" x="2581275" y="3616325"/>
          <p14:tracePt t="21234" x="2571750" y="3660775"/>
          <p14:tracePt t="21251" x="2571750" y="3679825"/>
          <p14:tracePt t="21267" x="2562225" y="3714750"/>
          <p14:tracePt t="21284" x="2554288" y="3741738"/>
          <p14:tracePt t="21301" x="2554288" y="3795713"/>
          <p14:tracePt t="21318" x="2554288" y="3813175"/>
          <p14:tracePt t="21334" x="2554288" y="3857625"/>
          <p14:tracePt t="21351" x="2554288" y="3884613"/>
          <p14:tracePt t="21368" x="2544763" y="3911600"/>
          <p14:tracePt t="21385" x="2544763" y="3929063"/>
          <p14:tracePt t="21401" x="2544763" y="3965575"/>
          <p14:tracePt t="21418" x="2544763" y="3973513"/>
          <p14:tracePt t="21441" x="2544763" y="4000500"/>
          <p14:tracePt t="21452" x="2544763" y="4027488"/>
          <p14:tracePt t="21468" x="2544763" y="4108450"/>
          <p14:tracePt t="21486" x="2544763" y="4125913"/>
          <p14:tracePt t="21502" x="2544763" y="4143375"/>
          <p14:tracePt t="21520" x="2544763" y="4170363"/>
          <p14:tracePt t="21535" x="2544763" y="4179888"/>
          <p14:tracePt t="21552" x="2544763" y="4197350"/>
          <p14:tracePt t="21569" x="2544763" y="4214813"/>
          <p14:tracePt t="21586" x="2544763" y="4224338"/>
          <p14:tracePt t="21602" x="2544763" y="4232275"/>
          <p14:tracePt t="21621" x="2544763" y="4251325"/>
          <p14:tracePt t="21636" x="2571750" y="4286250"/>
          <p14:tracePt t="21653" x="2616200" y="4330700"/>
          <p14:tracePt t="21669" x="2643188" y="4348163"/>
          <p14:tracePt t="21688" x="2679700" y="4357688"/>
          <p14:tracePt t="21703" x="2741613" y="4411663"/>
          <p14:tracePt t="21720" x="2768600" y="4419600"/>
          <p14:tracePt t="21737" x="2768600" y="4429125"/>
          <p14:tracePt t="21756" x="2776538" y="4429125"/>
          <p14:tracePt t="21770" x="2786063" y="4438650"/>
          <p14:tracePt t="21787" x="2822575" y="4456113"/>
          <p14:tracePt t="21804" x="2847975" y="4465638"/>
          <p14:tracePt t="21824" x="2884488" y="4483100"/>
          <p14:tracePt t="21837" x="2946400" y="4518025"/>
          <p14:tracePt t="21854" x="3000375" y="4545013"/>
          <p14:tracePt t="21871" x="3017838" y="4545013"/>
          <p14:tracePt t="21891" x="3044825" y="4545013"/>
          <p14:tracePt t="21904" x="3062288" y="4554538"/>
          <p14:tracePt t="21921" x="3089275" y="4572000"/>
          <p14:tracePt t="21938" x="3116263" y="4572000"/>
          <p14:tracePt t="21958" x="3152775" y="4581525"/>
          <p14:tracePt t="21971" x="3232150" y="4616450"/>
          <p14:tracePt t="21988" x="3259138" y="4625975"/>
          <p14:tracePt t="22005" x="3276600" y="4625975"/>
          <p14:tracePt t="22026" x="3295650" y="4625975"/>
          <p14:tracePt t="22038" x="3348038" y="4643438"/>
          <p14:tracePt t="22055" x="3375025" y="4652963"/>
          <p14:tracePt t="22072" x="3411538" y="4660900"/>
          <p14:tracePt t="22088" x="3446463" y="4670425"/>
          <p14:tracePt t="22105" x="3500438" y="4670425"/>
          <p14:tracePt t="22122" x="3517900" y="4670425"/>
          <p14:tracePt t="22139" x="3527425" y="4670425"/>
          <p14:tracePt t="22156" x="3527425" y="4679950"/>
          <p14:tracePt t="22172" x="3536950" y="4679950"/>
          <p14:tracePt t="22189" x="3544888" y="4679950"/>
          <p14:tracePt t="22206" x="3562350" y="4679950"/>
          <p14:tracePt t="22222" x="3571875" y="4679950"/>
          <p14:tracePt t="22239" x="3581400" y="4679950"/>
          <p14:tracePt t="22256" x="3625850" y="4679950"/>
          <p14:tracePt t="22273" x="3732213" y="4679950"/>
          <p14:tracePt t="22289" x="3768725" y="4679950"/>
          <p14:tracePt t="22306" x="3822700" y="4679950"/>
          <p14:tracePt t="22323" x="3840163" y="4679950"/>
          <p14:tracePt t="22340" x="3857625" y="4687888"/>
          <p14:tracePt t="22356" x="3867150" y="4687888"/>
          <p14:tracePt t="22373" x="3911600" y="4687888"/>
          <p14:tracePt t="22390" x="3929063" y="4687888"/>
          <p14:tracePt t="22406" x="3956050" y="4687888"/>
          <p14:tracePt t="22423" x="3956050" y="4679950"/>
          <p14:tracePt t="22440" x="3973513" y="4679950"/>
          <p14:tracePt t="22457" x="3983038" y="4670425"/>
          <p14:tracePt t="22476" x="4000500" y="4660900"/>
          <p14:tracePt t="22490" x="4010025" y="4652963"/>
          <p14:tracePt t="22508" x="4037013" y="4633913"/>
          <p14:tracePt t="22524" x="4044950" y="4633913"/>
          <p14:tracePt t="22541" x="4054475" y="4625975"/>
          <p14:tracePt t="22558" x="4062413" y="4616450"/>
          <p14:tracePt t="22574" x="4081463" y="4572000"/>
          <p14:tracePt t="22591" x="4081463" y="4545013"/>
          <p14:tracePt t="22608" x="4098925" y="4537075"/>
          <p14:tracePt t="22625" x="4098925" y="4518025"/>
          <p14:tracePt t="22641" x="4116388" y="4483100"/>
          <p14:tracePt t="22658" x="4116388" y="4456113"/>
          <p14:tracePt t="22675" x="4116388" y="4384675"/>
          <p14:tracePt t="22691" x="4116388" y="4357688"/>
          <p14:tracePt t="22708" x="4125913" y="4303713"/>
          <p14:tracePt t="22725" x="4133850" y="4276725"/>
          <p14:tracePt t="22742" x="4133850" y="4232275"/>
          <p14:tracePt t="22759" x="4133850" y="4205288"/>
          <p14:tracePt t="22775" x="4133850" y="4143375"/>
          <p14:tracePt t="22792" x="4133850" y="4108450"/>
          <p14:tracePt t="22809" x="4133850" y="4054475"/>
          <p14:tracePt t="22825" x="4133850" y="4010025"/>
          <p14:tracePt t="22842" x="4133850" y="3929063"/>
          <p14:tracePt t="22859" x="4133850" y="3884613"/>
          <p14:tracePt t="22876" x="4133850" y="3830638"/>
          <p14:tracePt t="22893" x="4133850" y="3795713"/>
          <p14:tracePt t="22909" x="4133850" y="3705225"/>
          <p14:tracePt t="22926" x="4133850" y="3679825"/>
          <p14:tracePt t="22949" x="4133850" y="3660775"/>
          <p14:tracePt t="22960" x="4133850" y="3608388"/>
          <p14:tracePt t="22976" x="4133850" y="3562350"/>
          <p14:tracePt t="22994" x="4125913" y="3509963"/>
          <p14:tracePt t="23010" x="4116388" y="3455988"/>
          <p14:tracePt t="23027" x="4116388" y="3429000"/>
          <p14:tracePt t="23043" x="4108450" y="3429000"/>
          <p14:tracePt t="23128" x="4098925" y="3419475"/>
          <p14:tracePt t="23130" x="4098925" y="3411538"/>
          <p14:tracePt t="23151" x="4089400" y="3411538"/>
          <p14:tracePt t="23161" x="4054475" y="3394075"/>
          <p14:tracePt t="23178" x="4044950" y="3394075"/>
          <p14:tracePt t="23196" x="4044950" y="3384550"/>
          <p14:tracePt t="23211" x="3990975" y="3375025"/>
          <p14:tracePt t="23228" x="3867150" y="3340100"/>
          <p14:tracePt t="23244" x="3840163" y="3330575"/>
          <p14:tracePt t="23264" x="3822700" y="3322638"/>
          <p14:tracePt t="23278" x="3786188" y="3322638"/>
          <p14:tracePt t="23295" x="3705225" y="3303588"/>
          <p14:tracePt t="23311" x="3679825" y="3303588"/>
          <p14:tracePt t="23331" x="3652838" y="3295650"/>
          <p14:tracePt t="23345" x="3633788" y="3295650"/>
          <p14:tracePt t="23362" x="3571875" y="3276600"/>
          <p14:tracePt t="23379" x="3544888" y="3276600"/>
          <p14:tracePt t="23399" x="3517900" y="3276600"/>
          <p14:tracePt t="23412" x="3473450" y="3276600"/>
          <p14:tracePt t="23429" x="3419475" y="3268663"/>
          <p14:tracePt t="23445" x="3384550" y="3259138"/>
          <p14:tracePt t="23466" x="3340100" y="3251200"/>
          <p14:tracePt t="23479" x="3268663" y="3251200"/>
          <p14:tracePt t="23496" x="3224213" y="3251200"/>
          <p14:tracePt t="23512" x="3214688" y="3241675"/>
          <p14:tracePt t="23533" x="3205163" y="3232150"/>
          <p14:tracePt t="23546" x="3160713" y="3232150"/>
          <p14:tracePt t="23563" x="3152775" y="3232150"/>
          <p14:tracePt t="23580" x="3133725" y="3232150"/>
          <p14:tracePt t="23601" x="3116263" y="3232150"/>
          <p14:tracePt t="23613" x="3089275" y="3232150"/>
          <p14:tracePt t="23630" x="3062288" y="3232150"/>
          <p14:tracePt t="23646" x="3036888" y="3232150"/>
          <p14:tracePt t="23663" x="3000375" y="3224213"/>
          <p14:tracePt t="23680" x="2973388" y="3224213"/>
          <p14:tracePt t="23697" x="2965450" y="3224213"/>
          <p14:tracePt t="23714" x="2946400" y="3224213"/>
          <p14:tracePt t="23730" x="2894013" y="3224213"/>
          <p14:tracePt t="23747" x="2884488" y="3224213"/>
          <p14:tracePt t="23764" x="2874963" y="3224213"/>
          <p14:tracePt t="23781" x="2847975" y="3214688"/>
          <p14:tracePt t="23804" x="2822575" y="3205163"/>
          <p14:tracePt t="23814" x="2768600" y="3205163"/>
          <p14:tracePt t="23831" x="2751138" y="3205163"/>
          <p14:tracePt t="23848" x="2724150" y="3205163"/>
          <p14:tracePt t="23864" x="2714625" y="3205163"/>
          <p14:tracePt t="23881" x="2705100" y="3205163"/>
          <p14:tracePt t="23898" x="2679700" y="3205163"/>
          <p14:tracePt t="23916" x="2652713" y="3214688"/>
          <p14:tracePt t="23931" x="2616200" y="3224213"/>
          <p14:tracePt t="23948" x="2589213" y="3241675"/>
          <p14:tracePt t="23965" x="2581275" y="3251200"/>
          <p14:tracePt t="23984" x="2562225" y="3251200"/>
          <p14:tracePt t="23998" x="2527300" y="3268663"/>
          <p14:tracePt t="24015" x="2465388" y="3295650"/>
          <p14:tracePt t="24032" x="2455863" y="3313113"/>
          <p14:tracePt t="24051" x="2438400" y="3322638"/>
          <p14:tracePt t="24065" x="2428875" y="3348038"/>
          <p14:tracePt t="24082" x="2401888" y="3375025"/>
          <p14:tracePt t="24099" x="2393950" y="3384550"/>
          <p14:tracePt t="24119" x="2384425" y="3402013"/>
          <p14:tracePt t="24132" x="2374900" y="3411538"/>
          <p14:tracePt t="24149" x="2374900" y="3446463"/>
          <p14:tracePt t="24166" x="2366963" y="3455988"/>
          <p14:tracePt t="24186" x="2366963" y="3473450"/>
          <p14:tracePt t="24199" x="2366963" y="3509963"/>
          <p14:tracePt t="24216" x="2347913" y="3562350"/>
          <p14:tracePt t="24233" x="2347913" y="3589338"/>
          <p14:tracePt t="24253" x="2347913" y="3616325"/>
          <p14:tracePt t="24266" x="2347913" y="3660775"/>
          <p14:tracePt t="24283" x="2347913" y="3732213"/>
          <p14:tracePt t="24300" x="2347913" y="3786188"/>
          <p14:tracePt t="24321" x="2347913" y="3830638"/>
          <p14:tracePt t="24334" x="2374900" y="3911600"/>
          <p14:tracePt t="24350" x="2393950" y="3990975"/>
          <p14:tracePt t="24367" x="2393950" y="4017963"/>
          <p14:tracePt t="24388" x="2401888" y="4037013"/>
          <p14:tracePt t="24401" x="2401888" y="4054475"/>
          <p14:tracePt t="24418" x="2411413" y="4071938"/>
          <p14:tracePt t="24434" x="2419350" y="4081463"/>
          <p14:tracePt t="24451" x="2428875" y="4108450"/>
          <p14:tracePt t="24468" x="2455863" y="4170363"/>
          <p14:tracePt t="24484" x="2482850" y="4214813"/>
          <p14:tracePt t="24501" x="2536825" y="4286250"/>
          <p14:tracePt t="24518" x="2554288" y="4313238"/>
          <p14:tracePt t="24535" x="2554288" y="4340225"/>
          <p14:tracePt t="24551" x="2581275" y="4357688"/>
          <p14:tracePt t="24568" x="2598738" y="4367213"/>
          <p14:tracePt t="24585" x="2643188" y="4411663"/>
          <p14:tracePt t="24601" x="2679700" y="4456113"/>
          <p14:tracePt t="24618" x="2705100" y="4465638"/>
          <p14:tracePt t="24636" x="2724150" y="4483100"/>
          <p14:tracePt t="24652" x="2751138" y="4510088"/>
          <p14:tracePt t="24669" x="2776538" y="4518025"/>
          <p14:tracePt t="24685" x="2786063" y="4527550"/>
          <p14:tracePt t="24704" x="2803525" y="4545013"/>
          <p14:tracePt t="24719" x="2822575" y="4554538"/>
          <p14:tracePt t="24736" x="2901950" y="4589463"/>
          <p14:tracePt t="24753" x="2955925" y="4608513"/>
          <p14:tracePt t="24771" x="3009900" y="4625975"/>
          <p14:tracePt t="24786" x="3089275" y="4652963"/>
          <p14:tracePt t="24803" x="3152775" y="4687888"/>
          <p14:tracePt t="24819" x="3170238" y="4687888"/>
          <p14:tracePt t="24839" x="3197225" y="4687888"/>
          <p14:tracePt t="24853" x="3251200" y="4697413"/>
          <p14:tracePt t="24870" x="3313113" y="4732338"/>
          <p14:tracePt t="24886" x="3330575" y="4732338"/>
          <p14:tracePt t="24906" x="3348038" y="4732338"/>
          <p14:tracePt t="24920" x="3419475" y="4732338"/>
          <p14:tracePt t="24937" x="3446463" y="4732338"/>
          <p14:tracePt t="24953" x="3500438" y="4732338"/>
          <p14:tracePt t="24970" x="3517900" y="4732338"/>
          <p14:tracePt t="24987" x="3527425" y="4732338"/>
          <p14:tracePt t="25003" x="3554413" y="4732338"/>
          <p14:tracePt t="25020" x="3562350" y="4732338"/>
          <p14:tracePt t="25042" x="3571875" y="4732338"/>
          <p14:tracePt t="25054" x="3598863" y="4732338"/>
          <p14:tracePt t="25071" x="3616325" y="4732338"/>
          <p14:tracePt t="25131" x="3633788" y="4732338"/>
          <p14:tracePt t="25133" x="3652838" y="4732338"/>
          <p14:tracePt t="25153" x="3679825" y="4724400"/>
          <p14:tracePt t="25155" x="3705225" y="4724400"/>
          <p14:tracePt t="25176" x="3732213" y="4714875"/>
          <p14:tracePt t="25188" x="3741738" y="4705350"/>
          <p14:tracePt t="25205" x="3751263" y="4697413"/>
          <p14:tracePt t="25221" x="3751263" y="4687888"/>
          <p14:tracePt t="25239" x="3776663" y="4670425"/>
          <p14:tracePt t="25255" x="3786188" y="4652963"/>
          <p14:tracePt t="25272" x="3786188" y="4643438"/>
          <p14:tracePt t="25312" x="3795713" y="4643438"/>
          <p14:tracePt t="25333" x="3795713" y="4633913"/>
          <p14:tracePt t="25335" x="3803650" y="4625975"/>
          <p14:tracePt t="25356" x="3813175" y="4608513"/>
          <p14:tracePt t="25358" x="3813175" y="4598988"/>
          <p14:tracePt t="25379" x="3813175" y="4589463"/>
          <p14:tracePt t="25491" x="3822700" y="4581525"/>
          <p14:tracePt t="25493" x="3822700" y="4572000"/>
          <p14:tracePt t="25716" x="3822700" y="4562475"/>
          <p14:tracePt t="25718" x="3830638" y="4562475"/>
          <p14:tracePt t="25783" x="3830638" y="4554538"/>
          <p14:tracePt t="25785" x="3867150" y="4537075"/>
          <p14:tracePt t="25806" x="3911600" y="4510088"/>
          <p14:tracePt t="25808" x="3965575" y="4465638"/>
          <p14:tracePt t="25828" x="4017963" y="4419600"/>
          <p14:tracePt t="25841" x="4160838" y="4322763"/>
          <p14:tracePt t="25858" x="4241800" y="4286250"/>
          <p14:tracePt t="25875" x="4330700" y="4241800"/>
          <p14:tracePt t="25896" x="4419600" y="4187825"/>
          <p14:tracePt t="25908" x="4732338" y="4044950"/>
          <p14:tracePt t="25925" x="5214938" y="3813175"/>
          <p14:tracePt t="25942" x="5322888" y="3751263"/>
          <p14:tracePt t="25959" x="5429250" y="3697288"/>
          <p14:tracePt t="25975" x="5527675" y="3643313"/>
          <p14:tracePt t="25992" x="5670550" y="3581400"/>
          <p14:tracePt t="26009" x="5715000" y="3562350"/>
          <p14:tracePt t="26026" x="5741988" y="3544888"/>
          <p14:tracePt t="26042" x="5751513" y="3536950"/>
          <p14:tracePt t="26076" x="5768975" y="3517900"/>
          <p14:tracePt t="26087" x="5803900" y="3500438"/>
          <p14:tracePt t="26098" x="5848350" y="3473450"/>
          <p14:tracePt t="26110" x="5894388" y="3429000"/>
          <p14:tracePt t="26126" x="5938838" y="3384550"/>
          <p14:tracePt t="26143" x="6000750" y="3313113"/>
          <p14:tracePt t="26160" x="6018213" y="3295650"/>
          <p14:tracePt t="26176" x="6045200" y="3251200"/>
          <p14:tracePt t="26193" x="6054725" y="3232150"/>
          <p14:tracePt t="26210" x="6062663" y="3224213"/>
          <p14:tracePt t="26233" x="6072188" y="3205163"/>
          <p14:tracePt t="26245" x="6081713" y="3205163"/>
          <p14:tracePt t="26290" x="6089650" y="3187700"/>
          <p14:tracePt t="26301" x="6108700" y="3152775"/>
          <p14:tracePt t="26312" x="6126163" y="3133725"/>
          <p14:tracePt t="26323" x="6134100" y="3116263"/>
          <p14:tracePt t="26336" x="6134100" y="3098800"/>
          <p14:tracePt t="26346" x="6134100" y="3089275"/>
          <p14:tracePt t="26361" x="6143625" y="3081338"/>
          <p14:tracePt t="26377" x="6153150" y="3062288"/>
          <p14:tracePt t="26394" x="6161088" y="3044825"/>
          <p14:tracePt t="26411" x="6170613" y="3027363"/>
          <p14:tracePt t="26428" x="6180138" y="3009900"/>
          <p14:tracePt t="26444" x="6205538" y="2965450"/>
          <p14:tracePt t="26461" x="6205538" y="2946400"/>
          <p14:tracePt t="26478" x="6232525" y="2911475"/>
          <p14:tracePt t="26495" x="6242050" y="2894013"/>
          <p14:tracePt t="26511" x="6259513" y="2867025"/>
          <p14:tracePt t="26529" x="6276975" y="2840038"/>
          <p14:tracePt t="26545" x="6303963" y="2786063"/>
          <p14:tracePt t="26563" x="6323013" y="2759075"/>
          <p14:tracePt t="26578" x="6340475" y="2714625"/>
          <p14:tracePt t="26595" x="6348413" y="2687638"/>
          <p14:tracePt t="26612" x="6375400" y="2643188"/>
          <p14:tracePt t="26629" x="6384925" y="2625725"/>
          <p14:tracePt t="26645" x="6402388" y="2589213"/>
          <p14:tracePt t="26662" x="6411913" y="2581275"/>
          <p14:tracePt t="26679" x="6429375" y="2536825"/>
          <p14:tracePt t="26696" x="6438900" y="2527300"/>
          <p14:tracePt t="26713" x="6456363" y="2500313"/>
          <p14:tracePt t="26730" x="6465888" y="2490788"/>
          <p14:tracePt t="26746" x="6491288" y="2465388"/>
          <p14:tracePt t="26763" x="6510338" y="2446338"/>
          <p14:tracePt t="26779" x="6518275" y="2438400"/>
          <p14:tracePt t="26796" x="6562725" y="2393950"/>
          <p14:tracePt t="26813" x="6608763" y="2330450"/>
          <p14:tracePt t="26830" x="6626225" y="2312988"/>
          <p14:tracePt t="26847" x="6643688" y="2295525"/>
          <p14:tracePt t="26864" x="6661150" y="2276475"/>
          <p14:tracePt t="26880" x="6688138" y="2268538"/>
          <p14:tracePt t="26897" x="6688138" y="2259013"/>
          <p14:tracePt t="26914" x="6697663" y="2251075"/>
          <p14:tracePt t="26931" x="6705600" y="2241550"/>
          <p14:tracePt t="26947" x="6715125" y="2241550"/>
          <p14:tracePt t="26964" x="6715125" y="2232025"/>
          <p14:tracePt t="26981" x="6724650" y="2232025"/>
          <p14:tracePt t="26998" x="6742113" y="2224088"/>
          <p14:tracePt t="27014" x="6751638" y="2214563"/>
          <p14:tracePt t="27031" x="6786563" y="2205038"/>
          <p14:tracePt t="27048" x="6804025" y="2197100"/>
          <p14:tracePt t="27064" x="6848475" y="2179638"/>
          <p14:tracePt t="27082" x="6867525" y="2179638"/>
          <p14:tracePt t="27098" x="6902450" y="2170113"/>
          <p14:tracePt t="27115" x="6929438" y="2170113"/>
          <p14:tracePt t="27131" x="6946900" y="2160588"/>
          <p14:tracePt t="27148" x="6973888" y="2152650"/>
          <p14:tracePt t="27165" x="7010400" y="2133600"/>
          <p14:tracePt t="27182" x="7027863" y="2133600"/>
          <p14:tracePt t="27199" x="7089775" y="2116138"/>
          <p14:tracePt t="27215" x="7108825" y="2116138"/>
          <p14:tracePt t="27232" x="7134225" y="2116138"/>
          <p14:tracePt t="27232" x="7153275" y="2116138"/>
          <p14:tracePt t="27260" x="7153275" y="2108200"/>
          <p14:tracePt t="27269" x="7161213" y="2108200"/>
          <p14:tracePt t="27282" x="7170738" y="2108200"/>
          <p14:tracePt t="27325" x="7180263" y="2108200"/>
          <p14:tracePt t="27381" x="7197725" y="2108200"/>
          <p14:tracePt t="27392" x="7205663" y="2108200"/>
          <p14:tracePt t="27403" x="7215188" y="2108200"/>
          <p14:tracePt t="27416" x="7232650" y="2108200"/>
          <p14:tracePt t="27433" x="7259638" y="2108200"/>
          <p14:tracePt t="27450" x="7313613" y="2108200"/>
          <p14:tracePt t="27467" x="7348538" y="2108200"/>
          <p14:tracePt t="27484" x="7358063" y="2108200"/>
          <p14:tracePt t="27504" x="7375525" y="2108200"/>
          <p14:tracePt t="27517" x="7412038" y="2108200"/>
          <p14:tracePt t="27534" x="7429500" y="2116138"/>
          <p14:tracePt t="27550" x="7456488" y="2125663"/>
          <p14:tracePt t="27567" x="7491413" y="2152650"/>
          <p14:tracePt t="27584" x="7537450" y="2179638"/>
          <p14:tracePt t="27601" x="7545388" y="2187575"/>
          <p14:tracePt t="27617" x="7562850" y="2187575"/>
          <p14:tracePt t="27634" x="7589838" y="2214563"/>
          <p14:tracePt t="27651" x="7608888" y="2241550"/>
          <p14:tracePt t="27668" x="7634288" y="2259013"/>
          <p14:tracePt t="27685" x="7653338" y="2268538"/>
          <p14:tracePt t="27701" x="7697788" y="2312988"/>
          <p14:tracePt t="27718" x="7724775" y="2357438"/>
          <p14:tracePt t="27734" x="7732713" y="2366963"/>
          <p14:tracePt t="27752" x="7751763" y="2374900"/>
          <p14:tracePt t="27768" x="7796213" y="2438400"/>
          <p14:tracePt t="27785" x="7867650" y="2527300"/>
          <p14:tracePt t="27802" x="7902575" y="2571750"/>
          <p14:tracePt t="27820" x="7939088" y="2616200"/>
          <p14:tracePt t="27835" x="8010525" y="2724150"/>
          <p14:tracePt t="27852" x="8081963" y="2840038"/>
          <p14:tracePt t="27868" x="8099425" y="2894013"/>
          <p14:tracePt t="27887" x="8116888" y="2946400"/>
          <p14:tracePt t="27902" x="8180388" y="3098800"/>
          <p14:tracePt t="27919" x="8205788" y="3205163"/>
          <p14:tracePt t="27936" x="8224838" y="3251200"/>
          <p14:tracePt t="27955" x="8242300" y="3303588"/>
          <p14:tracePt t="27969" x="8269288" y="3482975"/>
          <p14:tracePt t="27986" x="8304213" y="3679825"/>
          <p14:tracePt t="28003" x="8313738" y="3732213"/>
          <p14:tracePt t="28022" x="8323263" y="3776663"/>
          <p14:tracePt t="28036" x="8358188" y="4000500"/>
          <p14:tracePt t="28053" x="8358188" y="4197350"/>
          <p14:tracePt t="28070" x="8375650" y="4295775"/>
          <p14:tracePt t="28090" x="8385175" y="4394200"/>
          <p14:tracePt t="28103" x="8385175" y="4562475"/>
          <p14:tracePt t="28120" x="8385175" y="4660900"/>
          <p14:tracePt t="28137" x="8375650" y="4714875"/>
          <p14:tracePt t="28157" x="8358188" y="4768850"/>
          <p14:tracePt t="28170" x="8323263" y="4875213"/>
          <p14:tracePt t="28187" x="8286750" y="5000625"/>
          <p14:tracePt t="28204" x="8259763" y="5045075"/>
          <p14:tracePt t="28225" x="8232775" y="5089525"/>
          <p14:tracePt t="28237" x="8180388" y="5170488"/>
          <p14:tracePt t="28254" x="8153400" y="5232400"/>
          <p14:tracePt t="28271" x="8108950" y="5268913"/>
          <p14:tracePt t="28292" x="8062913" y="5303838"/>
          <p14:tracePt t="28304" x="8001000" y="5348288"/>
          <p14:tracePt t="28321" x="7966075" y="5367338"/>
          <p14:tracePt t="28338" x="7939088" y="5384800"/>
          <p14:tracePt t="28354" x="7894638" y="5411788"/>
          <p14:tracePt t="28371" x="7858125" y="5438775"/>
          <p14:tracePt t="28388" x="7804150" y="5456238"/>
          <p14:tracePt t="28405" x="7759700" y="5473700"/>
          <p14:tracePt t="28422" x="7626350" y="5491163"/>
          <p14:tracePt t="28438" x="7500938" y="5510213"/>
          <p14:tracePt t="28455" x="7456488" y="5510213"/>
          <p14:tracePt t="28472" x="7402513" y="5510213"/>
          <p14:tracePt t="28489" x="7331075" y="5510213"/>
          <p14:tracePt t="28505" x="7251700" y="5500688"/>
          <p14:tracePt t="28522" x="7205663" y="5491163"/>
          <p14:tracePt t="28540" x="7170738" y="5483225"/>
          <p14:tracePt t="28555" x="7072313" y="5465763"/>
          <p14:tracePt t="28572" x="6965950" y="5429250"/>
          <p14:tracePt t="28589" x="6902450" y="5411788"/>
          <p14:tracePt t="28607" x="6831013" y="5394325"/>
          <p14:tracePt t="28623" x="6751638" y="5357813"/>
          <p14:tracePt t="28640" x="6643688" y="5322888"/>
          <p14:tracePt t="28656" x="6589713" y="5303838"/>
          <p14:tracePt t="28675" x="6545263" y="5286375"/>
          <p14:tracePt t="28689" x="6491288" y="5276850"/>
          <p14:tracePt t="28706" x="6438900" y="5259388"/>
          <p14:tracePt t="28723" x="6375400" y="5205413"/>
          <p14:tracePt t="28740" x="6259513" y="5133975"/>
          <p14:tracePt t="28757" x="6205538" y="5099050"/>
          <p14:tracePt t="28776" x="6153150" y="5062538"/>
          <p14:tracePt t="28790" x="6089650" y="5010150"/>
          <p14:tracePt t="28807" x="6045200" y="4973638"/>
          <p14:tracePt t="28824" x="6018213" y="4946650"/>
          <p14:tracePt t="28844" x="5983288" y="4919663"/>
          <p14:tracePt t="28857" x="5956300" y="4894263"/>
          <p14:tracePt t="28874" x="5911850" y="4813300"/>
          <p14:tracePt t="28891" x="5902325" y="4786313"/>
          <p14:tracePt t="28911" x="5894388" y="4759325"/>
          <p14:tracePt t="28924" x="5867400" y="4697413"/>
          <p14:tracePt t="28941" x="5848350" y="4660900"/>
          <p14:tracePt t="28958" x="5848350" y="4608513"/>
          <p14:tracePt t="28978" x="5848350" y="4562475"/>
          <p14:tracePt t="28991" x="5830888" y="4456113"/>
          <p14:tracePt t="29008" x="5830888" y="4340225"/>
          <p14:tracePt t="29025" x="5830888" y="4276725"/>
          <p14:tracePt t="29046" x="5830888" y="4214813"/>
          <p14:tracePt t="29058" x="5830888" y="4089400"/>
          <p14:tracePt t="29075" x="5830888" y="4017963"/>
          <p14:tracePt t="29092" x="5830888" y="3946525"/>
          <p14:tracePt t="29109" x="5830888" y="3822700"/>
          <p14:tracePt t="29125" x="5840413" y="3670300"/>
          <p14:tracePt t="29142" x="5848350" y="3608388"/>
          <p14:tracePt t="29159" x="5857875" y="3544888"/>
          <p14:tracePt t="29175" x="5919788" y="3348038"/>
          <p14:tracePt t="29192" x="5956300" y="3170238"/>
          <p14:tracePt t="29209" x="5973763" y="3125788"/>
          <p14:tracePt t="29226" x="5991225" y="3089275"/>
          <p14:tracePt t="29243" x="6027738" y="3009900"/>
          <p14:tracePt t="29259" x="6054725" y="2919413"/>
          <p14:tracePt t="29276" x="6081713" y="2867025"/>
          <p14:tracePt t="29293" x="6108700" y="2813050"/>
          <p14:tracePt t="29309" x="6170613" y="2705100"/>
          <p14:tracePt t="29326" x="6232525" y="2616200"/>
          <p14:tracePt t="29343" x="6259513" y="2598738"/>
          <p14:tracePt t="29361" x="6276975" y="2581275"/>
          <p14:tracePt t="29376" x="6313488" y="2517775"/>
          <p14:tracePt t="29393" x="6340475" y="2473325"/>
          <p14:tracePt t="29410" x="6357938" y="2465388"/>
          <p14:tracePt t="29428" x="6375400" y="2446338"/>
          <p14:tracePt t="29444" x="6402388" y="2411413"/>
          <p14:tracePt t="29460" x="6429375" y="2366963"/>
          <p14:tracePt t="29477" x="6456363" y="2347913"/>
          <p14:tracePt t="29496" x="6473825" y="2339975"/>
          <p14:tracePt t="29510" x="6500813" y="2312988"/>
          <p14:tracePt t="29527" x="6562725" y="2268538"/>
          <p14:tracePt t="29544" x="6589713" y="2251075"/>
          <p14:tracePt t="29563" x="6626225" y="2232025"/>
          <p14:tracePt t="29577" x="6661150" y="2224088"/>
          <p14:tracePt t="29594" x="6688138" y="2214563"/>
          <p14:tracePt t="29611" x="6697663" y="2205038"/>
          <p14:tracePt t="29631" x="6715125" y="2197100"/>
          <p14:tracePt t="29644" x="6751638" y="2170113"/>
          <p14:tracePt t="29661" x="6796088" y="2160588"/>
          <p14:tracePt t="29678" x="6831013" y="2143125"/>
          <p14:tracePt t="29698" x="6875463" y="2125663"/>
          <p14:tracePt t="29711" x="6956425" y="2108200"/>
          <p14:tracePt t="29728" x="7010400" y="2098675"/>
          <p14:tracePt t="29745" x="7018338" y="2098675"/>
          <p14:tracePt t="29766" x="7027863" y="2098675"/>
          <p14:tracePt t="29779" x="7027863" y="2081213"/>
          <p14:tracePt t="29795" x="7045325" y="2081213"/>
          <p14:tracePt t="29856" x="7072313" y="2081213"/>
          <p14:tracePt t="29857" x="7089775" y="2081213"/>
          <p14:tracePt t="29878" x="7108825" y="2081213"/>
          <p14:tracePt t="29880" x="7126288" y="2081213"/>
          <p14:tracePt t="29901" x="7143750" y="2081213"/>
          <p14:tracePt t="29913" x="7161213" y="2081213"/>
          <p14:tracePt t="29929" x="7170738" y="2081213"/>
          <p14:tracePt t="29992" x="7188200" y="2081213"/>
          <p14:tracePt t="30014" x="7224713" y="2089150"/>
          <p14:tracePt t="30016" x="7269163" y="2098675"/>
          <p14:tracePt t="30036" x="7323138" y="2108200"/>
          <p14:tracePt t="30046" x="7331075" y="2108200"/>
          <p14:tracePt t="30063" x="7340600" y="2108200"/>
          <p14:tracePt t="30171" x="7375525" y="2116138"/>
          <p14:tracePt t="30193" x="7419975" y="2133600"/>
          <p14:tracePt t="30205" x="7473950" y="2152650"/>
          <p14:tracePt t="30216" x="7527925" y="2170113"/>
          <p14:tracePt t="30227" x="7537450" y="2170113"/>
          <p14:tracePt t="30238" x="7545388" y="2170113"/>
          <p14:tracePt t="30250" x="7554913" y="2170113"/>
          <p14:tracePt t="30264" x="7562850" y="2179638"/>
          <p14:tracePt t="30340" x="7572375" y="2179638"/>
          <p14:tracePt t="30341" x="7589838" y="2197100"/>
          <p14:tracePt t="30362" x="7626350" y="2205038"/>
          <p14:tracePt t="30365" x="7680325" y="2232025"/>
          <p14:tracePt t="30385" x="7732713" y="2259013"/>
          <p14:tracePt t="30398" x="7796213" y="2295525"/>
          <p14:tracePt t="30415" x="7823200" y="2330450"/>
          <p14:tracePt t="30432" x="7831138" y="2330450"/>
          <p14:tracePt t="30453" x="7831138" y="2339975"/>
          <p14:tracePt t="30475" x="7831138" y="2347913"/>
          <p14:tracePt t="30482" x="7840663" y="2357438"/>
          <p14:tracePt t="30499" x="7848600" y="2374900"/>
          <p14:tracePt t="30542" x="7867650" y="2393950"/>
          <p14:tracePt t="30544" x="7875588" y="2401888"/>
          <p14:tracePt t="30565" x="7894638" y="2401888"/>
          <p14:tracePt t="30566" x="7894638" y="2419350"/>
          <p14:tracePt t="30587" x="7902575" y="2428875"/>
          <p14:tracePt t="30599" x="7929563" y="2455863"/>
          <p14:tracePt t="30617" x="7947025" y="2482850"/>
          <p14:tracePt t="30633" x="7956550" y="2500313"/>
          <p14:tracePt t="30650" x="7983538" y="2536825"/>
          <p14:tracePt t="30667" x="8018463" y="2598738"/>
          <p14:tracePt t="30683" x="8027988" y="2625725"/>
          <p14:tracePt t="30700" x="8045450" y="2660650"/>
          <p14:tracePt t="30717" x="8089900" y="2705100"/>
          <p14:tracePt t="30734" x="8116888" y="2759075"/>
          <p14:tracePt t="30750" x="8134350" y="2795588"/>
          <p14:tracePt t="30767" x="8143875" y="2822575"/>
          <p14:tracePt t="30784" x="8197850" y="2928938"/>
          <p14:tracePt t="30801" x="8232775" y="3036888"/>
          <p14:tracePt t="30817" x="8269288" y="3098800"/>
          <p14:tracePt t="30835" x="8296275" y="3170238"/>
          <p14:tracePt t="30851" x="8348663" y="3276600"/>
          <p14:tracePt t="30868" x="8385175" y="3375025"/>
          <p14:tracePt t="30884" x="8394700" y="3419475"/>
          <p14:tracePt t="30901" x="8412163" y="3465513"/>
          <p14:tracePt t="30918" x="8429625" y="3589338"/>
          <p14:tracePt t="30935" x="8474075" y="3759200"/>
          <p14:tracePt t="30951" x="8483600" y="3840163"/>
          <p14:tracePt t="30970" x="8491538" y="3911600"/>
          <p14:tracePt t="30985" x="8510588" y="3990975"/>
          <p14:tracePt t="31002" x="8510588" y="4062413"/>
          <p14:tracePt t="31020" x="8510588" y="4089400"/>
          <p14:tracePt t="31035" x="8510588" y="4108450"/>
          <p14:tracePt t="31052" x="8510588" y="4160838"/>
          <p14:tracePt t="31069" x="8510588" y="4197350"/>
          <p14:tracePt t="31086" x="8510588" y="4232275"/>
          <p14:tracePt t="31105" x="8510588" y="4276725"/>
          <p14:tracePt t="31119" x="8510588" y="4375150"/>
          <p14:tracePt t="31136" x="8501063" y="4456113"/>
          <p14:tracePt t="31152" x="8483600" y="4483100"/>
          <p14:tracePt t="31172" x="8466138" y="4510088"/>
          <p14:tracePt t="31186" x="8456613" y="4589463"/>
          <p14:tracePt t="31203" x="8439150" y="4652963"/>
          <p14:tracePt t="31219" x="8420100" y="4687888"/>
          <p14:tracePt t="31240" x="8402638" y="4732338"/>
          <p14:tracePt t="31253" x="8375650" y="4795838"/>
          <p14:tracePt t="31270" x="8367713" y="4813300"/>
          <p14:tracePt t="31286" x="8367713" y="4822825"/>
          <p14:tracePt t="31307" x="8367713" y="4830763"/>
          <p14:tracePt t="31320" x="8348663" y="4848225"/>
          <p14:tracePt t="31622" x="8331200" y="4884738"/>
          <p14:tracePt t="31624" x="8323263" y="4919663"/>
          <p14:tracePt t="31645" x="8304213" y="4965700"/>
          <p14:tracePt t="31655" x="8286750" y="4991100"/>
          <p14:tracePt t="31672" x="8269288" y="5027613"/>
          <p14:tracePt t="31688" x="8232775" y="5072063"/>
          <p14:tracePt t="31705" x="8224838" y="5081588"/>
          <p14:tracePt t="31722" x="8197850" y="5108575"/>
          <p14:tracePt t="31739" x="8180388" y="5116513"/>
          <p14:tracePt t="31755" x="8116888" y="5153025"/>
          <p14:tracePt t="31772" x="8027988" y="5160963"/>
          <p14:tracePt t="31789" x="7777163" y="5180013"/>
          <p14:tracePt t="31806" x="7589838" y="5197475"/>
          <p14:tracePt t="31822" x="7232650" y="5214938"/>
          <p14:tracePt t="31839" x="7116763" y="5214938"/>
          <p14:tracePt t="31856" x="6938963" y="5214938"/>
          <p14:tracePt t="31873" x="6867525" y="5214938"/>
          <p14:tracePt t="31889" x="6813550" y="5214938"/>
          <p14:tracePt t="31906" x="6796088" y="5214938"/>
          <p14:tracePt t="31923" x="6751638" y="5214938"/>
          <p14:tracePt t="31940" x="6705600" y="5197475"/>
          <p14:tracePt t="31957" x="6599238" y="5160963"/>
          <p14:tracePt t="31973" x="6527800" y="5133975"/>
          <p14:tracePt t="31990" x="6402388" y="5081588"/>
          <p14:tracePt t="32007" x="6367463" y="5072063"/>
          <p14:tracePt t="32023" x="6286500" y="5037138"/>
          <p14:tracePt t="32040" x="6224588" y="5000625"/>
          <p14:tracePt t="32057" x="6089650" y="4894263"/>
          <p14:tracePt t="32074" x="6010275" y="4822825"/>
          <p14:tracePt t="32091" x="5902325" y="4705350"/>
          <p14:tracePt t="32108" x="5884863" y="4679950"/>
          <p14:tracePt t="32124" x="5857875" y="4625975"/>
          <p14:tracePt t="32141" x="5840413" y="4608513"/>
          <p14:tracePt t="32157" x="5813425" y="4527550"/>
          <p14:tracePt t="32174" x="5795963" y="4456113"/>
          <p14:tracePt t="32191" x="5768975" y="4268788"/>
          <p14:tracePt t="32208" x="5751513" y="4152900"/>
          <p14:tracePt t="32225" x="5751513" y="3894138"/>
          <p14:tracePt t="32241" x="5751513" y="3759200"/>
          <p14:tracePt t="32258" x="5776913" y="3482975"/>
          <p14:tracePt t="32275" x="5803900" y="3340100"/>
          <p14:tracePt t="32291" x="5884863" y="3133725"/>
          <p14:tracePt t="32308" x="5929313" y="3036888"/>
          <p14:tracePt t="32325" x="6027738" y="2822575"/>
          <p14:tracePt t="32342" x="6099175" y="2697163"/>
          <p14:tracePt t="32359" x="6269038" y="2411413"/>
          <p14:tracePt t="32376" x="6323013" y="2330450"/>
          <p14:tracePt t="32392" x="6384925" y="2251075"/>
          <p14:tracePt t="32409" x="6545263" y="2062163"/>
          <p14:tracePt t="32426" x="6626225" y="1982788"/>
          <p14:tracePt t="32442" x="6777038" y="1847850"/>
          <p14:tracePt t="32459" x="6848475" y="1785938"/>
          <p14:tracePt t="32476" x="6884988" y="1751013"/>
          <p14:tracePt t="32493" x="6911975" y="1731963"/>
          <p14:tracePt t="32509" x="6929438" y="1724025"/>
          <p14:tracePt t="32526" x="6956425" y="1704975"/>
          <p14:tracePt t="32543" x="6965950" y="1704975"/>
          <p14:tracePt t="32747" x="6973888" y="1704975"/>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613064" y="2085455"/>
            <a:ext cx="7917874" cy="4531941"/>
          </a:xfrm>
          <a:prstGeom prst="rect">
            <a:avLst/>
          </a:prstGeom>
        </p:spPr>
      </p:pic>
      <p:sp>
        <p:nvSpPr>
          <p:cNvPr id="10" name="Title 9"/>
          <p:cNvSpPr>
            <a:spLocks noGrp="1"/>
          </p:cNvSpPr>
          <p:nvPr>
            <p:ph type="title"/>
          </p:nvPr>
        </p:nvSpPr>
        <p:spPr/>
        <p:txBody>
          <a:bodyPr/>
          <a:lstStyle/>
          <a:p>
            <a:r>
              <a:rPr lang="en-US" dirty="0" err="1"/>
              <a:t>Penggunaan</a:t>
            </a:r>
            <a:r>
              <a:rPr lang="en-US" dirty="0"/>
              <a:t> </a:t>
            </a:r>
            <a:r>
              <a:rPr lang="en-US" dirty="0" err="1"/>
              <a:t>Elektropneumatic</a:t>
            </a:r>
            <a:r>
              <a:rPr lang="en-US" dirty="0"/>
              <a:t> Sensor :  </a:t>
            </a:r>
            <a:r>
              <a:rPr lang="id-ID" dirty="0" smtClean="0"/>
              <a:t>Pressure </a:t>
            </a:r>
            <a:r>
              <a:rPr lang="id-ID" dirty="0"/>
              <a:t>dengan DAC</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8761" y="152292"/>
            <a:ext cx="2408945" cy="487888"/>
          </a:xfrm>
          <a:prstGeom prst="rect">
            <a:avLst/>
          </a:prstGeom>
        </p:spPr>
      </p:pic>
      <p:sp>
        <p:nvSpPr>
          <p:cNvPr id="7" name="TextBox 6"/>
          <p:cNvSpPr txBox="1"/>
          <p:nvPr/>
        </p:nvSpPr>
        <p:spPr>
          <a:xfrm>
            <a:off x="6232267" y="5989907"/>
            <a:ext cx="2226402" cy="369332"/>
          </a:xfrm>
          <a:prstGeom prst="rect">
            <a:avLst/>
          </a:prstGeom>
          <a:noFill/>
        </p:spPr>
        <p:txBody>
          <a:bodyPr wrap="square" rtlCol="0">
            <a:spAutoFit/>
          </a:bodyPr>
          <a:lstStyle/>
          <a:p>
            <a:pPr algn="ctr"/>
            <a:r>
              <a:rPr lang="id-ID" dirty="0" smtClean="0">
                <a:latin typeface="Calibri" panose="020F0502020204030204" pitchFamily="34" charset="0"/>
                <a:cs typeface="Calibri" panose="020F0502020204030204" pitchFamily="34" charset="0"/>
              </a:rPr>
              <a:t>Catat </a:t>
            </a:r>
            <a:r>
              <a:rPr lang="id-ID" dirty="0">
                <a:latin typeface="Calibri" panose="020F0502020204030204" pitchFamily="34" charset="0"/>
                <a:cs typeface="Calibri" panose="020F0502020204030204" pitchFamily="34" charset="0"/>
              </a:rPr>
              <a:t>hasilnya...</a:t>
            </a:r>
            <a:endParaRPr lang="id-ID" dirty="0">
              <a:solidFill>
                <a:prstClr val="black"/>
              </a:solidFill>
              <a:latin typeface="Calibri" panose="020F0502020204030204" pitchFamily="34" charset="0"/>
              <a:cs typeface="Calibri" panose="020F050202020403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021470546"/>
      </p:ext>
    </p:extLst>
  </p:cSld>
  <p:clrMapOvr>
    <a:masterClrMapping/>
  </p:clrMapOvr>
  <p:transition advTm="575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506" x="6973888" y="1697038"/>
          <p14:tracePt t="9559" x="6956425" y="1660525"/>
          <p14:tracePt t="9580" x="6946900" y="1625600"/>
          <p14:tracePt t="9582" x="6919913" y="1581150"/>
          <p14:tracePt t="9603" x="6894513" y="1536700"/>
          <p14:tracePt t="9614" x="6884988" y="1527175"/>
          <p14:tracePt t="9625" x="6867525" y="1527175"/>
          <p14:tracePt t="9918" x="6848475" y="1527175"/>
          <p14:tracePt t="9929" x="6813550" y="1527175"/>
          <p14:tracePt t="9940" x="6786563" y="1527175"/>
          <p14:tracePt t="9952" x="6724650" y="1536700"/>
          <p14:tracePt t="9963" x="6643688" y="1554163"/>
          <p14:tracePt t="9975" x="6581775" y="1562100"/>
          <p14:tracePt t="9991" x="6518275" y="1571625"/>
          <p14:tracePt t="10008" x="6323013" y="1608138"/>
          <p14:tracePt t="10024" x="6143625" y="1652588"/>
          <p14:tracePt t="10041" x="6099175" y="1670050"/>
          <p14:tracePt t="10057" x="6045200" y="1687513"/>
          <p14:tracePt t="10074" x="6027738" y="1687513"/>
          <p14:tracePt t="10091" x="6010275" y="1697038"/>
          <p14:tracePt t="10164" x="5991225" y="1704975"/>
          <p14:tracePt t="10176" x="5919788" y="1741488"/>
          <p14:tracePt t="10187" x="5848350" y="1785938"/>
          <p14:tracePt t="10198" x="5759450" y="1830388"/>
          <p14:tracePt t="10209" x="5670550" y="1884363"/>
          <p14:tracePt t="10225" x="5483225" y="1955800"/>
          <p14:tracePt t="10241" x="5170488" y="2081213"/>
          <p14:tracePt t="10258" x="5072063" y="2116138"/>
          <p14:tracePt t="10275" x="4965700" y="2170113"/>
          <p14:tracePt t="10292" x="4938713" y="2197100"/>
          <p14:tracePt t="10308" x="4822825" y="2259013"/>
          <p14:tracePt t="10325" x="4751388" y="2295525"/>
          <p14:tracePt t="10342" x="4518025" y="2401888"/>
          <p14:tracePt t="10359" x="4429125" y="2465388"/>
          <p14:tracePt t="10375" x="4303713" y="2554288"/>
          <p14:tracePt t="10392" x="4276725" y="2589213"/>
          <p14:tracePt t="10409" x="4143375" y="2687638"/>
          <p14:tracePt t="10426" x="4081463" y="2714625"/>
          <p14:tracePt t="10446" x="4027488" y="2741613"/>
          <p14:tracePt t="10459" x="3973513" y="2768600"/>
          <p14:tracePt t="10476" x="3884613" y="2822575"/>
          <p14:tracePt t="10493" x="3830638" y="2840038"/>
          <p14:tracePt t="10514" x="3776663" y="2857500"/>
          <p14:tracePt t="10526" x="3652838" y="2911475"/>
          <p14:tracePt t="10543" x="3500438" y="2982913"/>
          <p14:tracePt t="10560" x="3490913" y="2990850"/>
          <p14:tracePt t="10577" x="3446463" y="3009900"/>
          <p14:tracePt t="10593" x="3438525" y="3017838"/>
          <p14:tracePt t="10614" x="3429000" y="3017838"/>
          <p14:tracePt t="10627" x="3411538" y="3027363"/>
          <p14:tracePt t="10643" x="3402013" y="3027363"/>
          <p14:tracePt t="11020" x="3394075" y="3027363"/>
          <p14:tracePt t="11042" x="3384550" y="3027363"/>
          <p14:tracePt t="11053" x="3367088" y="3027363"/>
          <p14:tracePt t="11064" x="3357563" y="3027363"/>
          <p14:tracePt t="11075" x="3348038" y="3027363"/>
          <p14:tracePt t="11087" x="3330575" y="3027363"/>
          <p14:tracePt t="11098" x="3303588" y="3027363"/>
          <p14:tracePt t="11113" x="3295650" y="3017838"/>
          <p14:tracePt t="11129" x="3268663" y="3009900"/>
          <p14:tracePt t="11146" x="3259138" y="3009900"/>
          <p14:tracePt t="11163" x="3224213" y="3009900"/>
          <p14:tracePt t="11180" x="3205163" y="3009900"/>
          <p14:tracePt t="11196" x="3187700" y="3009900"/>
          <p14:tracePt t="11213" x="3170238" y="3009900"/>
          <p14:tracePt t="11278" x="3152775" y="3009900"/>
          <p14:tracePt t="11289" x="3143250" y="3009900"/>
          <p14:tracePt t="11301" x="3133725" y="3009900"/>
          <p14:tracePt t="11314" x="3125788" y="3009900"/>
          <p14:tracePt t="11330" x="3081338" y="3009900"/>
          <p14:tracePt t="11347" x="3036888" y="3017838"/>
          <p14:tracePt t="11364" x="2965450" y="3017838"/>
          <p14:tracePt t="11381" x="2938463" y="3027363"/>
          <p14:tracePt t="11397" x="2901950" y="3036888"/>
          <p14:tracePt t="11414" x="2894013" y="3036888"/>
          <p14:tracePt t="11431" x="2857500" y="3036888"/>
          <p14:tracePt t="11448" x="2830513" y="3036888"/>
          <p14:tracePt t="11464" x="2768600" y="3044825"/>
          <p14:tracePt t="11481" x="2724150" y="3044825"/>
          <p14:tracePt t="11498" x="2670175" y="3062288"/>
          <p14:tracePt t="11515" x="2652713" y="3062288"/>
          <p14:tracePt t="11531" x="2608263" y="3071813"/>
          <p14:tracePt t="11548" x="2571750" y="3071813"/>
          <p14:tracePt t="11565" x="2554288" y="3071813"/>
          <p14:tracePt t="11582" x="2527300" y="3081338"/>
          <p14:tracePt t="11598" x="2500313" y="3098800"/>
          <p14:tracePt t="11615" x="2482850" y="3098800"/>
          <p14:tracePt t="11632" x="2482850" y="3108325"/>
          <p14:tracePt t="11649" x="2473325" y="3108325"/>
          <p14:tracePt t="11665" x="2465388" y="3108325"/>
          <p14:tracePt t="11682" x="2438400" y="3133725"/>
          <p14:tracePt t="11699" x="2428875" y="3152775"/>
          <p14:tracePt t="11716" x="2411413" y="3170238"/>
          <p14:tracePt t="11733" x="2401888" y="3187700"/>
          <p14:tracePt t="11733" x="2393950" y="3197225"/>
          <p14:tracePt t="11752" x="2393950" y="3214688"/>
          <p14:tracePt t="11766" x="2393950" y="3224213"/>
          <p14:tracePt t="11784" x="2393950" y="3232150"/>
          <p14:tracePt t="11800" x="2393950" y="3241675"/>
          <p14:tracePt t="11816" x="2374900" y="3268663"/>
          <p14:tracePt t="11833" x="2374900" y="3286125"/>
          <p14:tracePt t="11850" x="2366963" y="3313113"/>
          <p14:tracePt t="11867" x="2366963" y="3330575"/>
          <p14:tracePt t="11883" x="2347913" y="3375025"/>
          <p14:tracePt t="11900" x="2339975" y="3394075"/>
          <p14:tracePt t="11917" x="2339975" y="3429000"/>
          <p14:tracePt t="11934" x="2339975" y="3438525"/>
          <p14:tracePt t="11950" x="2322513" y="3473450"/>
          <p14:tracePt t="11967" x="2322513" y="3490913"/>
          <p14:tracePt t="11987" x="2322513" y="3500438"/>
          <p14:tracePt t="12001" x="2312988" y="3544888"/>
          <p14:tracePt t="12017" x="2303463" y="3598863"/>
          <p14:tracePt t="12034" x="2303463" y="3633788"/>
          <p14:tracePt t="12051" x="2295525" y="3660775"/>
          <p14:tracePt t="12068" x="2295525" y="3679825"/>
          <p14:tracePt t="12088" x="2295525" y="3687763"/>
          <p14:tracePt t="12101" x="2295525" y="3724275"/>
          <p14:tracePt t="12118" x="2295525" y="3741738"/>
          <p14:tracePt t="12144" x="2295525" y="3751263"/>
          <p14:tracePt t="12151" x="2295525" y="3795713"/>
          <p14:tracePt t="12168" x="2295525" y="3848100"/>
          <p14:tracePt t="12185" x="2295525" y="3894138"/>
          <p14:tracePt t="12202" x="2295525" y="3973513"/>
          <p14:tracePt t="12219" x="2295525" y="3990975"/>
          <p14:tracePt t="12235" x="2295525" y="4010025"/>
          <p14:tracePt t="12253" x="2295525" y="4062413"/>
          <p14:tracePt t="12269" x="2295525" y="4081463"/>
          <p14:tracePt t="12290" x="2295525" y="4108450"/>
          <p14:tracePt t="12302" x="2295525" y="4143375"/>
          <p14:tracePt t="12319" x="2295525" y="4152900"/>
          <p14:tracePt t="12336" x="2295525" y="4160838"/>
          <p14:tracePt t="12353" x="2295525" y="4187825"/>
          <p14:tracePt t="12369" x="2312988" y="4251325"/>
          <p14:tracePt t="12386" x="2322513" y="4286250"/>
          <p14:tracePt t="12403" x="2330450" y="4322763"/>
          <p14:tracePt t="12419" x="2357438" y="4384675"/>
          <p14:tracePt t="12436" x="2393950" y="4473575"/>
          <p14:tracePt t="12453" x="2411413" y="4500563"/>
          <p14:tracePt t="12470" x="2419350" y="4527550"/>
          <p14:tracePt t="12487" x="2455863" y="4589463"/>
          <p14:tracePt t="12503" x="2482850" y="4616450"/>
          <p14:tracePt t="12520" x="2500313" y="4633913"/>
          <p14:tracePt t="12538" x="2517775" y="4660900"/>
          <p14:tracePt t="12553" x="2581275" y="4705350"/>
          <p14:tracePt t="12570" x="2625725" y="4732338"/>
          <p14:tracePt t="12587" x="2679700" y="4776788"/>
          <p14:tracePt t="12605" x="2732088" y="4822825"/>
          <p14:tracePt t="12620" x="2822575" y="4894263"/>
          <p14:tracePt t="12637" x="2919413" y="4929188"/>
          <p14:tracePt t="12654" x="2965450" y="4946650"/>
          <p14:tracePt t="12673" x="3009900" y="4956175"/>
          <p14:tracePt t="12688" x="3062288" y="4973638"/>
          <p14:tracePt t="12704" x="3098800" y="4973638"/>
          <p14:tracePt t="12721" x="3116263" y="4973638"/>
          <p14:tracePt t="12741" x="3125788" y="4973638"/>
          <p14:tracePt t="12755" x="3160713" y="4973638"/>
          <p14:tracePt t="12771" x="3205163" y="4973638"/>
          <p14:tracePt t="12788" x="3224213" y="4973638"/>
          <p14:tracePt t="12808" x="3241675" y="4973638"/>
          <p14:tracePt t="12821" x="3251200" y="4983163"/>
          <p14:tracePt t="12838" x="3259138" y="4983163"/>
          <p14:tracePt t="12855" x="3276600" y="4983163"/>
          <p14:tracePt t="12875" x="3286125" y="4983163"/>
          <p14:tracePt t="12889" x="3322638" y="4983163"/>
          <p14:tracePt t="12906" x="3340100" y="4983163"/>
          <p14:tracePt t="12922" x="3348038" y="4983163"/>
          <p14:tracePt t="12965" x="3357563" y="4983163"/>
          <p14:tracePt t="12967" x="3375025" y="4973638"/>
          <p14:tracePt t="12988" x="3384550" y="4965700"/>
          <p14:tracePt t="12990" x="3394075" y="4965700"/>
          <p14:tracePt t="13010" x="3402013" y="4965700"/>
          <p14:tracePt t="13033" x="3402013" y="4956175"/>
          <p14:tracePt t="13039" x="3419475" y="4956175"/>
          <p14:tracePt t="13056" x="3429000" y="4946650"/>
          <p14:tracePt t="13073" x="3455988" y="4938713"/>
          <p14:tracePt t="13090" x="3465513" y="4938713"/>
          <p14:tracePt t="13106" x="3473450" y="4929188"/>
          <p14:tracePt t="13123" x="3490913" y="4919663"/>
          <p14:tracePt t="13140" x="3517900" y="4894263"/>
          <p14:tracePt t="13157" x="3536950" y="4884738"/>
          <p14:tracePt t="13174" x="3544888" y="4875213"/>
          <p14:tracePt t="13191" x="3554413" y="4875213"/>
          <p14:tracePt t="13207" x="3571875" y="4848225"/>
          <p14:tracePt t="13224" x="3598863" y="4803775"/>
          <p14:tracePt t="13241" x="3616325" y="4795838"/>
          <p14:tracePt t="13258" x="3633788" y="4768850"/>
          <p14:tracePt t="13275" x="3643313" y="4759325"/>
          <p14:tracePt t="13291" x="3670300" y="4714875"/>
          <p14:tracePt t="13308" x="3679825" y="4697413"/>
          <p14:tracePt t="13326" x="3679825" y="4679950"/>
          <p14:tracePt t="13341" x="3705225" y="4633913"/>
          <p14:tracePt t="13358" x="3724275" y="4608513"/>
          <p14:tracePt t="13374" x="3732213" y="4589463"/>
          <p14:tracePt t="13393" x="3732213" y="4572000"/>
          <p14:tracePt t="13408" x="3751263" y="4510088"/>
          <p14:tracePt t="13425" x="3776663" y="4473575"/>
          <p14:tracePt t="13442" x="3786188" y="4446588"/>
          <p14:tracePt t="13460" x="3786188" y="4411663"/>
          <p14:tracePt t="13475" x="3803650" y="4357688"/>
          <p14:tracePt t="13492" x="3803650" y="4286250"/>
          <p14:tracePt t="13509" x="3803650" y="4259263"/>
          <p14:tracePt t="13528" x="3803650" y="4232275"/>
          <p14:tracePt t="13542" x="3803650" y="4187825"/>
          <p14:tracePt t="13559" x="3803650" y="4152900"/>
          <p14:tracePt t="13576" x="3803650" y="4143375"/>
          <p14:tracePt t="13596" x="3803650" y="4125913"/>
          <p14:tracePt t="13609" x="3803650" y="4108450"/>
          <p14:tracePt t="13626" x="3803650" y="4062413"/>
          <p14:tracePt t="13643" x="3803650" y="4054475"/>
          <p14:tracePt t="13663" x="3803650" y="4044950"/>
          <p14:tracePt t="13676" x="3803650" y="4027488"/>
          <p14:tracePt t="13693" x="3803650" y="4010025"/>
          <p14:tracePt t="13709" x="3795713" y="3990975"/>
          <p14:tracePt t="13731" x="3786188" y="3965575"/>
          <p14:tracePt t="13743" x="3776663" y="3946525"/>
          <p14:tracePt t="13760" x="3768725" y="3919538"/>
          <p14:tracePt t="13778" x="3759200" y="3902075"/>
          <p14:tracePt t="13798" x="3751263" y="3875088"/>
          <p14:tracePt t="13810" x="3741738" y="3840163"/>
          <p14:tracePt t="13827" x="3714750" y="3795713"/>
          <p14:tracePt t="13844" x="3697288" y="3776663"/>
          <p14:tracePt t="13865" x="3679825" y="3759200"/>
          <p14:tracePt t="13877" x="3652838" y="3714750"/>
          <p14:tracePt t="13894" x="3652838" y="3705225"/>
          <p14:tracePt t="13911" x="3643313" y="3687763"/>
          <p14:tracePt t="13927" x="3598863" y="3625850"/>
          <p14:tracePt t="13944" x="3571875" y="3589338"/>
          <p14:tracePt t="13961" x="3554413" y="3562350"/>
          <p14:tracePt t="13978" x="3544888" y="3544888"/>
          <p14:tracePt t="13995" x="3500438" y="3517900"/>
          <p14:tracePt t="14011" x="3473450" y="3490913"/>
          <p14:tracePt t="14028" x="3465513" y="3482975"/>
          <p14:tracePt t="14045" x="3446463" y="3482975"/>
          <p14:tracePt t="14061" x="3411538" y="3465513"/>
          <p14:tracePt t="14078" x="3367088" y="3455988"/>
          <p14:tracePt t="14095" x="3330575" y="3438525"/>
          <p14:tracePt t="14113" x="3286125" y="3419475"/>
          <p14:tracePt t="14128" x="3232150" y="3394075"/>
          <p14:tracePt t="14145" x="3187700" y="3375025"/>
          <p14:tracePt t="14162" x="3160713" y="3367088"/>
          <p14:tracePt t="14180" x="3133725" y="3367088"/>
          <p14:tracePt t="14195" x="3089275" y="3348038"/>
          <p14:tracePt t="14212" x="3054350" y="3340100"/>
          <p14:tracePt t="14229" x="3036888" y="3340100"/>
          <p14:tracePt t="14248" x="3009900" y="3340100"/>
          <p14:tracePt t="14262" x="2911475" y="3322638"/>
          <p14:tracePt t="14280" x="2813050" y="3322638"/>
          <p14:tracePt t="14296" x="2776538" y="3313113"/>
          <p14:tracePt t="14316" x="2732088" y="3303588"/>
          <p14:tracePt t="14329" x="2714625" y="3303588"/>
          <p14:tracePt t="14346" x="2705100" y="3303588"/>
          <p14:tracePt t="14363" x="2679700" y="3303588"/>
          <p14:tracePt t="14383" x="2652713" y="3303588"/>
          <p14:tracePt t="14396" x="2625725" y="3303588"/>
          <p14:tracePt t="14413" x="2608263" y="3303588"/>
          <p14:tracePt t="14430" x="2598738" y="3303588"/>
          <p14:tracePt t="14473" x="2571750" y="3303588"/>
          <p14:tracePt t="14495" x="2544763" y="3313113"/>
          <p14:tracePt t="14507" x="2536825" y="3313113"/>
          <p14:tracePt t="14541" x="2527300" y="3322638"/>
          <p14:tracePt t="14552" x="2517775" y="3322638"/>
          <p14:tracePt t="14563" x="2509838" y="3330575"/>
          <p14:tracePt t="14574" x="2490788" y="3340100"/>
          <p14:tracePt t="14586" x="2482850" y="3357563"/>
          <p14:tracePt t="14598" x="2465388" y="3367088"/>
          <p14:tracePt t="14614" x="2446338" y="3394075"/>
          <p14:tracePt t="14632" x="2446338" y="3411538"/>
          <p14:tracePt t="14648" x="2419350" y="3438525"/>
          <p14:tracePt t="14665" x="2411413" y="3455988"/>
          <p14:tracePt t="14681" x="2401888" y="3482975"/>
          <p14:tracePt t="14698" x="2393950" y="3482975"/>
          <p14:tracePt t="14715" x="2393950" y="3509963"/>
          <p14:tracePt t="14732" x="2384425" y="3517900"/>
          <p14:tracePt t="14748" x="2384425" y="3536950"/>
          <p14:tracePt t="14766" x="2366963" y="3554413"/>
          <p14:tracePt t="14782" x="2366963" y="3571875"/>
          <p14:tracePt t="14799" x="2366963" y="3581400"/>
          <p14:tracePt t="14815" x="2357438" y="3633788"/>
          <p14:tracePt t="14832" x="2357438" y="3687763"/>
          <p14:tracePt t="14849" x="2347913" y="3714750"/>
          <p14:tracePt t="14867" x="2339975" y="3732213"/>
          <p14:tracePt t="14882" x="2322513" y="3813175"/>
          <p14:tracePt t="14899" x="2322513" y="3867150"/>
          <p14:tracePt t="14916" x="2322513" y="3902075"/>
          <p14:tracePt t="14934" x="2322513" y="3938588"/>
          <p14:tracePt t="14949" x="2330450" y="4044950"/>
          <p14:tracePt t="14966" x="2347913" y="4081463"/>
          <p14:tracePt t="14983" x="2357438" y="4108450"/>
          <p14:tracePt t="15002" x="2357438" y="4133850"/>
          <p14:tracePt t="15016" x="2374900" y="4160838"/>
          <p14:tracePt t="15033" x="2384425" y="4187825"/>
          <p14:tracePt t="15050" x="2401888" y="4205288"/>
          <p14:tracePt t="15070" x="2411413" y="4232275"/>
          <p14:tracePt t="15083" x="2482850" y="4313238"/>
          <p14:tracePt t="15100" x="2554288" y="4402138"/>
          <p14:tracePt t="15117" x="2581275" y="4429125"/>
          <p14:tracePt t="15137" x="2616200" y="4465638"/>
          <p14:tracePt t="15150" x="2643188" y="4510088"/>
          <p14:tracePt t="15167" x="2670175" y="4518025"/>
          <p14:tracePt t="15184" x="2679700" y="4527550"/>
          <p14:tracePt t="15204" x="2697163" y="4537075"/>
          <p14:tracePt t="15217" x="2759075" y="4581525"/>
          <p14:tracePt t="15234" x="2840038" y="4608513"/>
          <p14:tracePt t="15251" x="2867025" y="4625975"/>
          <p14:tracePt t="15272" x="2901950" y="4643438"/>
          <p14:tracePt t="15284" x="2928938" y="4643438"/>
          <p14:tracePt t="15301" x="2965450" y="4652963"/>
          <p14:tracePt t="15318" x="2982913" y="4652963"/>
          <p14:tracePt t="15335" x="3000375" y="4652963"/>
          <p14:tracePt t="15351" x="3009900" y="4652963"/>
          <p14:tracePt t="15368" x="3027363" y="4652963"/>
          <p14:tracePt t="15385" x="3036888" y="4652963"/>
          <p14:tracePt t="15402" x="3062288" y="4670425"/>
          <p14:tracePt t="15418" x="3071813" y="4670425"/>
          <p14:tracePt t="15435" x="3098800" y="4670425"/>
          <p14:tracePt t="15452" x="3125788" y="4670425"/>
          <p14:tracePt t="15469" x="3143250" y="4670425"/>
          <p14:tracePt t="15486" x="3160713" y="4670425"/>
          <p14:tracePt t="15502" x="3170238" y="4660900"/>
          <p14:tracePt t="15520" x="3197225" y="4660900"/>
          <p14:tracePt t="15536" x="3205163" y="4660900"/>
          <p14:tracePt t="15552" x="3232150" y="4660900"/>
          <p14:tracePt t="15569" x="3241675" y="4652963"/>
          <p14:tracePt t="15586" x="3276600" y="4652963"/>
          <p14:tracePt t="15603" x="3313113" y="4643438"/>
          <p14:tracePt t="15620" x="3340100" y="4633913"/>
          <p14:tracePt t="15636" x="3367088" y="4625975"/>
          <p14:tracePt t="15653" x="3419475" y="4608513"/>
          <p14:tracePt t="15670" x="3455988" y="4589463"/>
          <p14:tracePt t="15686" x="3509963" y="4581525"/>
          <p14:tracePt t="15703" x="3527425" y="4572000"/>
          <p14:tracePt t="15720" x="3581400" y="4554538"/>
          <p14:tracePt t="15737" x="3608388" y="4554538"/>
          <p14:tracePt t="15754" x="3670300" y="4518025"/>
          <p14:tracePt t="15770" x="3687763" y="4518025"/>
          <p14:tracePt t="15787" x="3741738" y="4491038"/>
          <p14:tracePt t="15805" x="3768725" y="4473575"/>
          <p14:tracePt t="15821" x="3813175" y="4438650"/>
          <p14:tracePt t="15837" x="3813175" y="4429125"/>
          <p14:tracePt t="15891" x="3813175" y="4419600"/>
          <p14:tracePt t="15913" x="3822700" y="4411663"/>
          <p14:tracePt t="15924" x="3822700" y="4402138"/>
          <p14:tracePt t="15936" x="3822700" y="4394200"/>
          <p14:tracePt t="15947" x="3822700" y="4384675"/>
          <p14:tracePt t="15958" x="3822700" y="4367213"/>
          <p14:tracePt t="15971" x="3822700" y="4357688"/>
          <p14:tracePt t="15988" x="3822700" y="4330700"/>
          <p14:tracePt t="16005" x="3822700" y="4322763"/>
          <p14:tracePt t="16022" x="3822700" y="4313238"/>
          <p14:tracePt t="16038" x="3822700" y="4303713"/>
          <p14:tracePt t="16055" x="3822700" y="4286250"/>
          <p14:tracePt t="16072" x="3822700" y="4276725"/>
          <p14:tracePt t="16089" x="3822700" y="4268788"/>
          <p14:tracePt t="16160" x="3822700" y="4259263"/>
          <p14:tracePt t="16206" x="3822700" y="4251325"/>
          <p14:tracePt t="16273" x="3822700" y="4232275"/>
          <p14:tracePt t="16284" x="3822700" y="4224338"/>
          <p14:tracePt t="16307" x="3822700" y="4214813"/>
          <p14:tracePt t="16318" x="3822700" y="4197350"/>
          <p14:tracePt t="16329" x="3822700" y="4187825"/>
          <p14:tracePt t="16341" x="3822700" y="4179888"/>
          <p14:tracePt t="16357" x="3822700" y="4160838"/>
          <p14:tracePt t="16373" x="3822700" y="4125913"/>
          <p14:tracePt t="16390" x="3822700" y="4116388"/>
          <p14:tracePt t="16407" x="3822700" y="4062413"/>
          <p14:tracePt t="16424" x="3822700" y="4037013"/>
          <p14:tracePt t="16441" x="3813175" y="4000500"/>
          <p14:tracePt t="16458" x="3813175" y="3983038"/>
          <p14:tracePt t="16474" x="3803650" y="3929063"/>
          <p14:tracePt t="16491" x="3803650" y="3902075"/>
          <p14:tracePt t="16507" x="3795713" y="3857625"/>
          <p14:tracePt t="16524" x="3786188" y="3830638"/>
          <p14:tracePt t="16541" x="3786188" y="3803650"/>
          <p14:tracePt t="16558" x="3786188" y="3795713"/>
          <p14:tracePt t="16599" x="3786188" y="3776663"/>
          <p14:tracePt t="16611" x="3786188" y="3759200"/>
          <p14:tracePt t="16622" x="3786188" y="3741738"/>
          <p14:tracePt t="16633" x="3786188" y="3724275"/>
          <p14:tracePt t="16644" x="3786188" y="3705225"/>
          <p14:tracePt t="16658" x="3786188" y="3697288"/>
          <p14:tracePt t="16675" x="3786188" y="3670300"/>
          <p14:tracePt t="16692" x="3786188" y="3660775"/>
          <p14:tracePt t="16712" x="3786188" y="3652838"/>
          <p14:tracePt t="16892" x="3776663" y="3643313"/>
          <p14:tracePt t="17151" x="3759200" y="3643313"/>
          <p14:tracePt t="17162" x="3741738" y="3643313"/>
          <p14:tracePt t="17173" x="3724275" y="3643313"/>
          <p14:tracePt t="17184" x="3697288" y="3633788"/>
          <p14:tracePt t="17196" x="3670300" y="3625850"/>
          <p14:tracePt t="17211" x="3643313" y="3616325"/>
          <p14:tracePt t="17228" x="3608388" y="3616325"/>
          <p14:tracePt t="17245" x="3598863" y="3616325"/>
          <p14:tracePt t="17297" x="3589338" y="3616325"/>
          <p14:tracePt t="17319" x="3589338" y="3608388"/>
          <p14:tracePt t="17724" x="3581400" y="3598863"/>
          <p14:tracePt t="17726" x="3571875" y="3589338"/>
          <p14:tracePt t="17747" x="3571875" y="3581400"/>
          <p14:tracePt t="17748" x="3554413" y="3562350"/>
          <p14:tracePt t="17769" x="3544888" y="3554413"/>
          <p14:tracePt t="17781" x="3536950" y="3544888"/>
          <p14:tracePt t="17797" x="3517900" y="3527425"/>
          <p14:tracePt t="17814" x="3509963" y="3517900"/>
          <p14:tracePt t="17831" x="3500438" y="3509963"/>
          <p14:tracePt t="17848" x="3482975" y="3490913"/>
          <p14:tracePt t="17865" x="3473450" y="3490913"/>
          <p14:tracePt t="17883" x="3473450" y="3482975"/>
          <p14:tracePt t="17905" x="3465513" y="3482975"/>
          <p14:tracePt t="17927" x="3455988" y="3482975"/>
          <p14:tracePt t="17932" x="3446463" y="3482975"/>
          <p14:tracePt t="17949" x="3446463" y="3473450"/>
          <p14:tracePt t="17965" x="3419475" y="3465513"/>
          <p14:tracePt t="17982" x="3375025" y="3446463"/>
          <p14:tracePt t="17999" x="3348038" y="3438525"/>
          <p14:tracePt t="18017" x="3322638" y="3419475"/>
          <p14:tracePt t="18032" x="3259138" y="3394075"/>
          <p14:tracePt t="18049" x="3214688" y="3367088"/>
          <p14:tracePt t="18066" x="3187700" y="3348038"/>
          <p14:tracePt t="18084" x="3160713" y="3330575"/>
          <p14:tracePt t="18099" x="3133725" y="3322638"/>
          <p14:tracePt t="18116" x="3108325" y="3303588"/>
          <p14:tracePt t="18133" x="3098800" y="3303588"/>
          <p14:tracePt t="18152" x="3081338" y="3295650"/>
          <p14:tracePt t="18166" x="3062288" y="3286125"/>
          <p14:tracePt t="18183" x="3036888" y="3286125"/>
          <p14:tracePt t="18200" x="3017838" y="3286125"/>
          <p14:tracePt t="18219" x="3000375" y="3286125"/>
          <p14:tracePt t="18233" x="2973388" y="3276600"/>
          <p14:tracePt t="18253" x="2955925" y="3268663"/>
          <p14:tracePt t="18267" x="2946400" y="3259138"/>
          <p14:tracePt t="18283" x="2911475" y="3259138"/>
          <p14:tracePt t="18300" x="2894013" y="3259138"/>
          <p14:tracePt t="18320" x="2884488" y="3259138"/>
          <p14:tracePt t="18334" x="2847975" y="3259138"/>
          <p14:tracePt t="18350" x="2803525" y="3259138"/>
          <p14:tracePt t="18367" x="2768600" y="3259138"/>
          <p14:tracePt t="18388" x="2732088" y="3259138"/>
          <p14:tracePt t="18401" x="2705100" y="3251200"/>
          <p14:tracePt t="18422" x="2679700" y="3241675"/>
          <p14:tracePt t="18434" x="2652713" y="3241675"/>
          <p14:tracePt t="18451" x="2608263" y="3241675"/>
          <p14:tracePt t="18468" x="2598738" y="3241675"/>
          <p14:tracePt t="18490" x="2581275" y="3241675"/>
          <p14:tracePt t="18512" x="2562225" y="3251200"/>
          <p14:tracePt t="18518" x="2544763" y="3251200"/>
          <p14:tracePt t="18535" x="2536825" y="3259138"/>
          <p14:tracePt t="18552" x="2527300" y="3259138"/>
          <p14:tracePt t="18579" x="2517775" y="3268663"/>
          <p14:tracePt t="18602" x="2500313" y="3268663"/>
          <p14:tracePt t="18603" x="2500313" y="3276600"/>
          <p14:tracePt t="18624" x="2490788" y="3276600"/>
          <p14:tracePt t="18635" x="2482850" y="3276600"/>
          <p14:tracePt t="18652" x="2482850" y="3286125"/>
          <p14:tracePt t="18692" x="2482850" y="3295650"/>
          <p14:tracePt t="18693" x="2473325" y="3295650"/>
          <p14:tracePt t="18714" x="2473325" y="3303588"/>
          <p14:tracePt t="18760" x="2465388" y="3303588"/>
          <p14:tracePt t="18782" x="2455863" y="3303588"/>
          <p14:tracePt t="18784" x="2455863" y="3313113"/>
          <p14:tracePt t="18827" x="2446338" y="3322638"/>
          <p14:tracePt t="18838" x="2446338" y="3330575"/>
          <p14:tracePt t="18849" x="2446338" y="3340100"/>
          <p14:tracePt t="18860" x="2438400" y="3348038"/>
          <p14:tracePt t="18883" x="2438400" y="3357563"/>
          <p14:tracePt t="18906" x="2438400" y="3367088"/>
          <p14:tracePt t="18928" x="2428875" y="3375025"/>
          <p14:tracePt t="18973" x="2428875" y="3394075"/>
          <p14:tracePt t="18974" x="2428875" y="3402013"/>
          <p14:tracePt t="19019" x="2428875" y="3411538"/>
          <p14:tracePt t="19040" x="2419350" y="3419475"/>
          <p14:tracePt t="19063" x="2411413" y="3419475"/>
          <p14:tracePt t="19064" x="2411413" y="3429000"/>
          <p14:tracePt t="19086" x="2411413" y="3438525"/>
          <p14:tracePt t="19108" x="2411413" y="3446463"/>
          <p14:tracePt t="19109" x="2411413" y="3455988"/>
          <p14:tracePt t="19176" x="2411413" y="3465513"/>
          <p14:tracePt t="19199" x="2411413" y="3473450"/>
          <p14:tracePt t="19220" x="2411413" y="3482975"/>
          <p14:tracePt t="19243" x="2401888" y="3482975"/>
          <p14:tracePt t="19244" x="2401888" y="3490913"/>
          <p14:tracePt t="19265" x="2401888" y="3509963"/>
          <p14:tracePt t="19288" x="2401888" y="3517900"/>
          <p14:tracePt t="19289" x="2401888" y="3527425"/>
          <p14:tracePt t="19310" x="2401888" y="3536950"/>
          <p14:tracePt t="19333" x="2401888" y="3554413"/>
          <p14:tracePt t="19339" x="2401888" y="3562350"/>
          <p14:tracePt t="19357" x="2401888" y="3571875"/>
          <p14:tracePt t="19379" x="2401888" y="3581400"/>
          <p14:tracePt t="19400" x="2401888" y="3589338"/>
          <p14:tracePt t="19423" x="2401888" y="3608388"/>
          <p14:tracePt t="19445" x="2393950" y="3616325"/>
          <p14:tracePt t="19447" x="2393950" y="3625850"/>
          <p14:tracePt t="19468" x="2393950" y="3633788"/>
          <p14:tracePt t="19490" x="2393950" y="3643313"/>
          <p14:tracePt t="19513" x="2393950" y="3652838"/>
          <p14:tracePt t="19516" x="2393950" y="3660775"/>
          <p14:tracePt t="19535" x="2393950" y="3670300"/>
          <p14:tracePt t="19540" x="2393950" y="3679825"/>
          <p14:tracePt t="19558" x="2393950" y="3697288"/>
          <p14:tracePt t="19573" x="2393950" y="3714750"/>
          <p14:tracePt t="19590" x="2393950" y="3741738"/>
          <p14:tracePt t="19607" x="2393950" y="3751263"/>
          <p14:tracePt t="19625" x="2393950" y="3768725"/>
          <p14:tracePt t="19641" x="2393950" y="3803650"/>
          <p14:tracePt t="19657" x="2393950" y="3840163"/>
          <p14:tracePt t="19674" x="2393950" y="3857625"/>
          <p14:tracePt t="19693" x="2393950" y="3867150"/>
          <p14:tracePt t="19708" x="2393950" y="3894138"/>
          <p14:tracePt t="19724" x="2393950" y="3929063"/>
          <p14:tracePt t="19741" x="2393950" y="3946525"/>
          <p14:tracePt t="19761" x="2393950" y="3990975"/>
          <p14:tracePt t="19775" x="2393950" y="4017963"/>
          <p14:tracePt t="19794" x="2393950" y="4062413"/>
          <p14:tracePt t="19808" x="2393950" y="4098925"/>
          <p14:tracePt t="19825" x="2401888" y="4170363"/>
          <p14:tracePt t="19842" x="2419350" y="4268788"/>
          <p14:tracePt t="19858" x="2419350" y="4286250"/>
          <p14:tracePt t="19875" x="2438400" y="4340225"/>
          <p14:tracePt t="19892" x="2465388" y="4384675"/>
          <p14:tracePt t="19909" x="2473325" y="4394200"/>
          <p14:tracePt t="19940" x="2473325" y="4411663"/>
          <p14:tracePt t="19942" x="2490788" y="4438650"/>
          <p14:tracePt t="19959" x="2509838" y="4491038"/>
          <p14:tracePt t="19976" x="2517775" y="4510088"/>
          <p14:tracePt t="19996" x="2527300" y="4537075"/>
          <p14:tracePt t="20009" x="2536825" y="4537075"/>
          <p14:tracePt t="20030" x="2544763" y="4545013"/>
          <p14:tracePt t="20043" x="2544763" y="4554538"/>
          <p14:tracePt t="20064" x="2554288" y="4554538"/>
          <p14:tracePt t="20076" x="2598738" y="4598988"/>
          <p14:tracePt t="20093" x="2616200" y="4608513"/>
          <p14:tracePt t="20110" x="2643188" y="4625975"/>
          <p14:tracePt t="20126" x="2670175" y="4633913"/>
          <p14:tracePt t="20143" x="2687638" y="4652963"/>
          <p14:tracePt t="20160" x="2705100" y="4660900"/>
          <p14:tracePt t="20177" x="2724150" y="4679950"/>
          <p14:tracePt t="20193" x="2768600" y="4679950"/>
          <p14:tracePt t="20210" x="2776538" y="4687888"/>
          <p14:tracePt t="20267" x="2928938" y="4751388"/>
          <p14:tracePt t="20268" x="2973388" y="4751388"/>
          <p14:tracePt t="20289" x="2982913" y="4751388"/>
          <p14:tracePt t="20300" x="2990850" y="4751388"/>
          <p14:tracePt t="20323" x="3009900" y="4751388"/>
          <p14:tracePt t="20379" x="3017838" y="4751388"/>
          <p14:tracePt t="20380" x="3036888" y="4751388"/>
          <p14:tracePt t="20401" x="3054350" y="4751388"/>
          <p14:tracePt t="20411" x="3062288" y="4751388"/>
          <p14:tracePt t="20446" x="3071813" y="4751388"/>
          <p14:tracePt t="20458" x="3081338" y="4751388"/>
          <p14:tracePt t="20461" x="3089275" y="4751388"/>
          <p14:tracePt t="20478" x="3125788" y="4751388"/>
          <p14:tracePt t="20495" x="3152775" y="4751388"/>
          <p14:tracePt t="20515" x="3170238" y="4751388"/>
          <p14:tracePt t="20529" x="3224213" y="4732338"/>
          <p14:tracePt t="20545" x="3286125" y="4714875"/>
          <p14:tracePt t="20562" x="3322638" y="4714875"/>
          <p14:tracePt t="20582" x="3357563" y="4705350"/>
          <p14:tracePt t="20595" x="3446463" y="4670425"/>
          <p14:tracePt t="20612" x="3455988" y="4660900"/>
          <p14:tracePt t="20629" x="3465513" y="4652963"/>
          <p14:tracePt t="20649" x="3482975" y="4643438"/>
          <p14:tracePt t="20662" x="3490913" y="4633913"/>
          <p14:tracePt t="20683" x="3527425" y="4625975"/>
          <p14:tracePt t="20696" x="3544888" y="4616450"/>
          <p14:tracePt t="20716" x="3571875" y="4608513"/>
          <p14:tracePt t="20730" x="3589338" y="4581525"/>
          <p14:tracePt t="20746" x="3616325" y="4562475"/>
          <p14:tracePt t="20763" x="3625850" y="4554538"/>
          <p14:tracePt t="20784" x="3633788" y="4545013"/>
          <p14:tracePt t="20796" x="3643313" y="4537075"/>
          <p14:tracePt t="20813" x="3670300" y="4500563"/>
          <p14:tracePt t="20830" x="3670300" y="4491038"/>
          <p14:tracePt t="20851" x="3679825" y="4491038"/>
          <p14:tracePt t="20864" x="3687763" y="4465638"/>
          <p14:tracePt t="20881" x="3697288" y="4456113"/>
          <p14:tracePt t="20897" x="3697288" y="4446588"/>
          <p14:tracePt t="20919" x="3697288" y="4429125"/>
          <p14:tracePt t="20931" x="3697288" y="4419600"/>
          <p14:tracePt t="20947" x="3705225" y="4402138"/>
          <p14:tracePt t="20964" x="3714750" y="4384675"/>
          <p14:tracePt t="20981" x="3724275" y="4357688"/>
          <p14:tracePt t="20998" x="3724275" y="4348163"/>
          <p14:tracePt t="21014" x="3724275" y="4330700"/>
          <p14:tracePt t="21032" x="3724275" y="4313238"/>
          <p14:tracePt t="21048" x="3732213" y="4286250"/>
          <p14:tracePt t="21065" x="3732213" y="4259263"/>
          <p14:tracePt t="21081" x="3741738" y="4232275"/>
          <p14:tracePt t="21099" x="3751263" y="4205288"/>
          <p14:tracePt t="21115" x="3768725" y="4170363"/>
          <p14:tracePt t="21132" x="3768725" y="4125913"/>
          <p14:tracePt t="21148" x="3768725" y="4098925"/>
          <p14:tracePt t="21167" x="3776663" y="4071938"/>
          <p14:tracePt t="21182" x="3776663" y="4044950"/>
          <p14:tracePt t="21199" x="3776663" y="3983038"/>
          <p14:tracePt t="21215" x="3776663" y="3911600"/>
          <p14:tracePt t="21232" x="3776663" y="3857625"/>
          <p14:tracePt t="21249" x="3776663" y="3830638"/>
          <p14:tracePt t="21266" x="3776663" y="3803650"/>
          <p14:tracePt t="21283" x="3776663" y="3795713"/>
          <p14:tracePt t="21299" x="3776663" y="3776663"/>
          <p14:tracePt t="21316" x="3776663" y="3768725"/>
          <p14:tracePt t="22504" x="3813175" y="3759200"/>
          <p14:tracePt t="22652" x="3848100" y="3741738"/>
          <p14:tracePt t="22663" x="3965575" y="3687763"/>
          <p14:tracePt t="22674" x="4081463" y="3633788"/>
          <p14:tracePt t="22685" x="4160838" y="3589338"/>
          <p14:tracePt t="22708" x="4232275" y="3536950"/>
          <p14:tracePt t="22709" x="4303713" y="3490913"/>
          <p14:tracePt t="22730" x="4367213" y="3446463"/>
          <p14:tracePt t="22740" x="4527550" y="3348038"/>
          <p14:tracePt t="22757" x="4633913" y="3259138"/>
          <p14:tracePt t="22776" x="4741863" y="3170238"/>
          <p14:tracePt t="22790" x="4803775" y="3125788"/>
          <p14:tracePt t="22809" x="4875213" y="3081338"/>
          <p14:tracePt t="22824" x="4983163" y="3044825"/>
          <p14:tracePt t="22841" x="5010150" y="3027363"/>
          <p14:tracePt t="22857" x="5037138" y="3017838"/>
          <p14:tracePt t="22877" x="5062538" y="3000375"/>
          <p14:tracePt t="22891" x="5153025" y="2928938"/>
          <p14:tracePt t="22909" x="5303838" y="2847975"/>
          <p14:tracePt t="22924" x="5375275" y="2830513"/>
          <p14:tracePt t="22944" x="5438775" y="2813050"/>
          <p14:tracePt t="22958" x="5545138" y="2776538"/>
          <p14:tracePt t="22975" x="5670550" y="2741613"/>
          <p14:tracePt t="22991" x="5688013" y="2741613"/>
          <p14:tracePt t="23012" x="5715000" y="2732088"/>
          <p14:tracePt t="23025" x="5724525" y="2724150"/>
          <p14:tracePt t="23042" x="5732463" y="2724150"/>
          <p14:tracePt t="23080" x="5751513" y="2714625"/>
          <p14:tracePt t="23102" x="5768975" y="2705100"/>
          <p14:tracePt t="23103" x="5776913" y="2705100"/>
          <p14:tracePt t="23124" x="5776913" y="2697163"/>
          <p14:tracePt t="23125" x="5786438" y="2697163"/>
          <p14:tracePt t="23147" x="5803900" y="2687638"/>
          <p14:tracePt t="23169" x="5813425" y="2687638"/>
          <p14:tracePt t="23176" x="5830888" y="2679700"/>
          <p14:tracePt t="23193" x="5840413" y="2670175"/>
          <p14:tracePt t="23209" x="5875338" y="2660650"/>
          <p14:tracePt t="23226" x="5894388" y="2660650"/>
          <p14:tracePt t="23243" x="5894388" y="2652713"/>
          <p14:tracePt t="23349" x="5902325" y="2652713"/>
          <p14:tracePt t="23351" x="5919788" y="2643188"/>
          <p14:tracePt t="23372" x="5938838" y="2633663"/>
          <p14:tracePt t="23377" x="5946775" y="2633663"/>
          <p14:tracePt t="23394" x="5965825" y="2633663"/>
          <p14:tracePt t="23411" x="6037263" y="2633663"/>
          <p14:tracePt t="23427" x="6072188" y="2633663"/>
          <p14:tracePt t="23444" x="6099175" y="2633663"/>
          <p14:tracePt t="23462" x="6116638" y="2633663"/>
          <p14:tracePt t="23477" x="6205538" y="2633663"/>
          <p14:tracePt t="23494" x="6402388" y="2633663"/>
          <p14:tracePt t="23511" x="6456363" y="2633663"/>
          <p14:tracePt t="23529" x="6500813" y="2633663"/>
          <p14:tracePt t="23544" x="6680200" y="2643188"/>
          <p14:tracePt t="23561" x="6777038" y="2643188"/>
          <p14:tracePt t="23578" x="6796088" y="2643188"/>
          <p14:tracePt t="23597" x="6813550" y="2643188"/>
          <p14:tracePt t="23611" x="6858000" y="2643188"/>
          <p14:tracePt t="23628" x="6991350" y="2643188"/>
          <p14:tracePt t="23645" x="7081838" y="2660650"/>
          <p14:tracePt t="23664" x="7161213" y="2670175"/>
          <p14:tracePt t="23678" x="7340600" y="2687638"/>
          <p14:tracePt t="23695" x="7483475" y="2687638"/>
          <p14:tracePt t="23712" x="7545388" y="2687638"/>
          <p14:tracePt t="23732" x="7608888" y="2687638"/>
          <p14:tracePt t="23745" x="7705725" y="2687638"/>
          <p14:tracePt t="23762" x="7804150" y="2687638"/>
          <p14:tracePt t="23779" x="7823200" y="2687638"/>
          <p14:tracePt t="23799" x="7848600" y="2687638"/>
          <p14:tracePt t="23812" x="7929563" y="2687638"/>
          <p14:tracePt t="23829" x="8062913" y="2687638"/>
          <p14:tracePt t="23846" x="8108950" y="2687638"/>
          <p14:tracePt t="23862" x="8116888" y="2687638"/>
          <p14:tracePt t="23879" x="8126413" y="2697163"/>
          <p14:tracePt t="23945" x="8134350" y="2697163"/>
          <p14:tracePt t="23992" x="8143875" y="2705100"/>
          <p14:tracePt t="24014" x="8161338" y="2714625"/>
          <p14:tracePt t="24035" x="8170863" y="2732088"/>
          <p14:tracePt t="24037" x="8180388" y="2751138"/>
          <p14:tracePt t="24058" x="8180388" y="2768600"/>
          <p14:tracePt t="24064" x="8188325" y="2795588"/>
          <p14:tracePt t="24081" x="8197850" y="2830513"/>
          <p14:tracePt t="24097" x="8215313" y="2911475"/>
          <p14:tracePt t="24114" x="8251825" y="3054350"/>
          <p14:tracePt t="24131" x="8259763" y="3133725"/>
          <p14:tracePt t="24148" x="8269288" y="3205163"/>
          <p14:tracePt t="24164" x="8269288" y="3251200"/>
          <p14:tracePt t="24181" x="8286750" y="3348038"/>
          <p14:tracePt t="24198" x="8296275" y="3394075"/>
          <p14:tracePt t="24217" x="8304213" y="3446463"/>
          <p14:tracePt t="24231" x="8304213" y="3571875"/>
          <p14:tracePt t="24248" x="8313738" y="3759200"/>
          <p14:tracePt t="24265" x="8331200" y="3965575"/>
          <p14:tracePt t="24281" x="8331200" y="4062413"/>
          <p14:tracePt t="24298" x="8331200" y="4125913"/>
          <p14:tracePt t="24315" x="8331200" y="4232275"/>
          <p14:tracePt t="24332" x="8331200" y="4286250"/>
          <p14:tracePt t="24348" x="8348663" y="4384675"/>
          <p14:tracePt t="24365" x="8348663" y="4438650"/>
          <p14:tracePt t="24382" x="8348663" y="4537075"/>
          <p14:tracePt t="24399" x="8348663" y="4589463"/>
          <p14:tracePt t="24415" x="8348663" y="4687888"/>
          <p14:tracePt t="24433" x="8348663" y="4732338"/>
          <p14:tracePt t="24449" x="8348663" y="4830763"/>
          <p14:tracePt t="24466" x="8348663" y="4884738"/>
          <p14:tracePt t="24482" x="8348663" y="4956175"/>
          <p14:tracePt t="24499" x="8348663" y="5000625"/>
          <p14:tracePt t="24516" x="8348663" y="5054600"/>
          <p14:tracePt t="24533" x="8340725" y="5072063"/>
          <p14:tracePt t="24549" x="8340725" y="5126038"/>
          <p14:tracePt t="24566" x="8323263" y="5160963"/>
          <p14:tracePt t="24583" x="8296275" y="5232400"/>
          <p14:tracePt t="24600" x="8277225" y="5268913"/>
          <p14:tracePt t="24616" x="8188325" y="5340350"/>
          <p14:tracePt t="24633" x="8161338" y="5367338"/>
          <p14:tracePt t="24650" x="8054975" y="5419725"/>
          <p14:tracePt t="24667" x="7974013" y="5446713"/>
          <p14:tracePt t="24683" x="7751763" y="5510213"/>
          <p14:tracePt t="24700" x="7616825" y="5527675"/>
          <p14:tracePt t="24717" x="7313613" y="5572125"/>
          <p14:tracePt t="24734" x="7143750" y="5599113"/>
          <p14:tracePt t="24751" x="6929438" y="5616575"/>
          <p14:tracePt t="24767" x="6875463" y="5616575"/>
          <p14:tracePt t="24784" x="6823075" y="5616575"/>
          <p14:tracePt t="24801" x="6786563" y="5616575"/>
          <p14:tracePt t="24818" x="6742113" y="5616575"/>
          <p14:tracePt t="24834" x="6688138" y="5616575"/>
          <p14:tracePt t="24851" x="6589713" y="5589588"/>
          <p14:tracePt t="24868" x="6438900" y="5572125"/>
          <p14:tracePt t="24885" x="6384925" y="5554663"/>
          <p14:tracePt t="24902" x="6330950" y="5537200"/>
          <p14:tracePt t="24918" x="6251575" y="5500688"/>
          <p14:tracePt t="24935" x="6143625" y="5446713"/>
          <p14:tracePt t="24952" x="6099175" y="5438775"/>
          <p14:tracePt t="24969" x="6054725" y="5419725"/>
          <p14:tracePt t="24985" x="6000750" y="5384800"/>
          <p14:tracePt t="25002" x="5938838" y="5357813"/>
          <p14:tracePt t="25019" x="5911850" y="5340350"/>
          <p14:tracePt t="25037" x="5894388" y="5313363"/>
          <p14:tracePt t="25052" x="5848350" y="5251450"/>
          <p14:tracePt t="25069" x="5830888" y="5214938"/>
          <p14:tracePt t="25086" x="5822950" y="5180013"/>
          <p14:tracePt t="25104" x="5803900" y="5153025"/>
          <p14:tracePt t="25119" x="5751513" y="5045075"/>
          <p14:tracePt t="25136" x="5715000" y="4938713"/>
          <p14:tracePt t="25153" x="5697538" y="4884738"/>
          <p14:tracePt t="25172" x="5680075" y="4830763"/>
          <p14:tracePt t="25186" x="5661025" y="4705350"/>
          <p14:tracePt t="25203" x="5643563" y="4537075"/>
          <p14:tracePt t="25220" x="5634038" y="4438650"/>
          <p14:tracePt t="25239" x="5626100" y="4340225"/>
          <p14:tracePt t="25253" x="5626100" y="4098925"/>
          <p14:tracePt t="25270" x="5626100" y="3875088"/>
          <p14:tracePt t="25287" x="5626100" y="3776663"/>
          <p14:tracePt t="25307" x="5626100" y="3687763"/>
          <p14:tracePt t="25320" x="5626100" y="3562350"/>
          <p14:tracePt t="25337" x="5626100" y="3340100"/>
          <p14:tracePt t="25354" x="5626100" y="3241675"/>
          <p14:tracePt t="25374" x="5626100" y="3152775"/>
          <p14:tracePt t="25387" x="5626100" y="2982913"/>
          <p14:tracePt t="25404" x="5634038" y="2874963"/>
          <p14:tracePt t="25421" x="5634038" y="2822575"/>
          <p14:tracePt t="25442" x="5634038" y="2776538"/>
          <p14:tracePt t="25454" x="5643563" y="2724150"/>
          <p14:tracePt t="25471" x="5653088" y="2697163"/>
          <p14:tracePt t="25488" x="5661025" y="2679700"/>
          <p14:tracePt t="25505" x="5688013" y="2633663"/>
          <p14:tracePt t="25521" x="5688013" y="2616200"/>
          <p14:tracePt t="25538" x="5724525" y="2581275"/>
          <p14:tracePt t="25555" x="5741988" y="2554288"/>
          <p14:tracePt t="25571" x="5786438" y="2517775"/>
          <p14:tracePt t="25588" x="5867400" y="2473325"/>
          <p14:tracePt t="25605" x="5911850" y="2455863"/>
          <p14:tracePt t="25622" x="5991225" y="2419350"/>
          <p14:tracePt t="25639" x="6018213" y="2401888"/>
          <p14:tracePt t="25656" x="6037263" y="2393950"/>
          <p14:tracePt t="25672" x="6161088" y="2357438"/>
          <p14:tracePt t="25690" x="6224588" y="2347913"/>
          <p14:tracePt t="25705" x="6286500" y="2339975"/>
          <p14:tracePt t="25722" x="6456363" y="2339975"/>
          <p14:tracePt t="25739" x="6527800" y="2339975"/>
          <p14:tracePt t="25756" x="6643688" y="2330450"/>
          <p14:tracePt t="25773" x="6680200" y="2322513"/>
          <p14:tracePt t="25789" x="6705600" y="2322513"/>
          <p14:tracePt t="25806" x="6715125" y="2322513"/>
          <p14:tracePt t="25835" x="6724650" y="2322513"/>
          <p14:tracePt t="25847" x="6759575" y="2322513"/>
          <p14:tracePt t="25858" x="6804025" y="2322513"/>
          <p14:tracePt t="25873" x="6875463" y="2330450"/>
          <p14:tracePt t="25890" x="7010400" y="2366963"/>
          <p14:tracePt t="25907" x="7054850" y="2384425"/>
          <p14:tracePt t="25923" x="7161213" y="2419350"/>
          <p14:tracePt t="25940" x="7180263" y="2428875"/>
          <p14:tracePt t="25957" x="7205663" y="2438400"/>
          <p14:tracePt t="25974" x="7215188" y="2438400"/>
          <p14:tracePt t="25990" x="7242175" y="2446338"/>
          <p14:tracePt t="26007" x="7259638" y="2455863"/>
          <p14:tracePt t="26024" x="7313613" y="2473325"/>
          <p14:tracePt t="26041" x="7358063" y="2490788"/>
          <p14:tracePt t="26057" x="7466013" y="2527300"/>
          <p14:tracePt t="26074" x="7483475" y="2536825"/>
          <p14:tracePt t="26091" x="7518400" y="2544763"/>
          <p14:tracePt t="26108" x="7527925" y="2544763"/>
          <p14:tracePt t="26124" x="7537450" y="2544763"/>
          <p14:tracePt t="26151" x="7537450" y="2554288"/>
          <p14:tracePt t="26162" x="7562850" y="2554288"/>
          <p14:tracePt t="26175" x="7589838" y="2554288"/>
          <p14:tracePt t="26191" x="7626350" y="2562225"/>
          <p14:tracePt t="26208" x="7634288" y="2562225"/>
          <p14:tracePt t="26225" x="7643813" y="2562225"/>
          <p14:tracePt t="27255" x="7653338" y="2562225"/>
          <p14:tracePt t="27940" x="7653338" y="2571750"/>
          <p14:tracePt t="27962" x="7653338" y="2581275"/>
          <p14:tracePt t="37004" x="7643813" y="2581275"/>
          <p14:tracePt t="37603" x="7634288" y="2581275"/>
          <p14:tracePt t="37605" x="7626350" y="2589213"/>
          <p14:tracePt t="37997" x="7626350" y="2598738"/>
          <p14:tracePt t="38042" x="7626350" y="2608263"/>
          <p14:tracePt t="38064" x="7616825" y="2625725"/>
          <p14:tracePt t="38066" x="7616825" y="2633663"/>
          <p14:tracePt t="38088" x="7616825" y="2643188"/>
          <p14:tracePt t="38120" x="7608888" y="2643188"/>
          <p14:tracePt t="38131" x="7608888" y="2652713"/>
          <p14:tracePt t="38143" x="7589838" y="2660650"/>
          <p14:tracePt t="38154" x="7562850" y="2679700"/>
          <p14:tracePt t="38171" x="7537450" y="2724150"/>
          <p14:tracePt t="38188" x="7537450" y="2732088"/>
          <p14:tracePt t="38210" x="7527925" y="2741613"/>
          <p14:tracePt t="38221" x="7500938" y="2786063"/>
          <p14:tracePt t="38238" x="7483475" y="2803525"/>
          <p14:tracePt t="38255" x="7473950" y="2830513"/>
          <p14:tracePt t="38271" x="7466013" y="2840038"/>
          <p14:tracePt t="38289" x="7456488" y="2847975"/>
          <p14:tracePt t="38305" x="7429500" y="2928938"/>
          <p14:tracePt t="38321" x="7419975" y="2955925"/>
          <p14:tracePt t="38338" x="7412038" y="2973388"/>
          <p14:tracePt t="38355" x="7412038" y="2982913"/>
          <p14:tracePt t="38372" x="7412038" y="2990850"/>
          <p14:tracePt t="38413" x="7402513" y="3009900"/>
          <p14:tracePt t="38414" x="7402513" y="3017838"/>
          <p14:tracePt t="38435" x="7402513" y="3027363"/>
          <p14:tracePt t="38439" x="7402513" y="3044825"/>
          <p14:tracePt t="38458" x="7402513" y="3054350"/>
          <p14:tracePt t="38472" x="7402513" y="3089275"/>
          <p14:tracePt t="38489" x="7402513" y="3116263"/>
          <p14:tracePt t="38506" x="7402513" y="3143250"/>
          <p14:tracePt t="38525" x="7402513" y="3170238"/>
          <p14:tracePt t="38539" x="7402513" y="3179763"/>
          <p14:tracePt t="38559" x="7402513" y="3197225"/>
          <p14:tracePt t="38573" x="7402513" y="3232150"/>
          <p14:tracePt t="38590" x="7402513" y="3259138"/>
          <p14:tracePt t="38606" x="7402513" y="3286125"/>
          <p14:tracePt t="38627" x="7402513" y="3313113"/>
          <p14:tracePt t="38640" x="7402513" y="3330575"/>
          <p14:tracePt t="38657" x="7402513" y="3357563"/>
          <p14:tracePt t="38673" x="7402513" y="3375025"/>
          <p14:tracePt t="38690" x="7402513" y="3394075"/>
          <p14:tracePt t="38707" x="7402513" y="3419475"/>
          <p14:tracePt t="38728" x="7402513" y="3438525"/>
          <p14:tracePt t="38741" x="7402513" y="3455988"/>
          <p14:tracePt t="38757" x="7402513" y="3482975"/>
          <p14:tracePt t="38774" x="7402513" y="3500438"/>
          <p14:tracePt t="38795" x="7402513" y="3517900"/>
          <p14:tracePt t="38808" x="7402513" y="3544888"/>
          <p14:tracePt t="38824" x="7402513" y="3562350"/>
          <p14:tracePt t="38841" x="7402513" y="3581400"/>
          <p14:tracePt t="38857" x="7402513" y="3625850"/>
          <p14:tracePt t="38874" x="7419975" y="3652838"/>
          <p14:tracePt t="38891" x="7419975" y="3660775"/>
          <p14:tracePt t="38908" x="7419975" y="3670300"/>
          <p14:tracePt t="38925" x="7419975" y="3697288"/>
          <p14:tracePt t="38942" x="7429500" y="3724275"/>
          <p14:tracePt t="38959" x="7429500" y="3732213"/>
          <p14:tracePt t="38977" x="7446963" y="3751263"/>
          <p14:tracePt t="38998" x="7456488" y="3768725"/>
          <p14:tracePt t="39009" x="7473950" y="3813175"/>
          <p14:tracePt t="39025" x="7473950" y="3822700"/>
          <p14:tracePt t="39054" x="7483475" y="3830638"/>
          <p14:tracePt t="39059" x="7500938" y="3848100"/>
          <p14:tracePt t="39077" x="7500938" y="3857625"/>
          <p14:tracePt t="39092" x="7518400" y="3884613"/>
          <p14:tracePt t="39109" x="7537450" y="3902075"/>
          <p14:tracePt t="39126" x="7554913" y="3911600"/>
          <p14:tracePt t="39143" x="7572375" y="3929063"/>
          <p14:tracePt t="39159" x="7599363" y="3929063"/>
          <p14:tracePt t="39176" x="7626350" y="3938588"/>
          <p14:tracePt t="39193" x="7643813" y="3946525"/>
          <p14:tracePt t="39212" x="7661275" y="3956050"/>
          <p14:tracePt t="39226" x="7688263" y="3956050"/>
          <p14:tracePt t="39245" x="7715250" y="3956050"/>
          <p14:tracePt t="39260" x="7796213" y="3965575"/>
          <p14:tracePt t="39276" x="7902575" y="3983038"/>
          <p14:tracePt t="39293" x="7939088" y="3983038"/>
          <p14:tracePt t="39313" x="7974013" y="3983038"/>
          <p14:tracePt t="39327" x="8010525" y="3983038"/>
          <p14:tracePt t="39344" x="8072438" y="3983038"/>
          <p14:tracePt t="39360" x="8089900" y="3983038"/>
          <p14:tracePt t="39380" x="8108950" y="3983038"/>
          <p14:tracePt t="39394" x="8161338" y="3983038"/>
          <p14:tracePt t="39410" x="8197850" y="3983038"/>
          <p14:tracePt t="39427" x="8224838" y="3983038"/>
          <p14:tracePt t="39448" x="8242300" y="3983038"/>
          <p14:tracePt t="39461" x="8269288" y="3983038"/>
          <p14:tracePt t="39478" x="8286750" y="3983038"/>
          <p14:tracePt t="39495" x="8313738" y="3973513"/>
          <p14:tracePt t="39515" x="8340725" y="3965575"/>
          <p14:tracePt t="39528" x="8385175" y="3956050"/>
          <p14:tracePt t="39545" x="8394700" y="3956050"/>
          <p14:tracePt t="39545" x="8412163" y="3956050"/>
          <p14:tracePt t="39562" x="8429625" y="3946525"/>
          <p14:tracePt t="39583" x="8447088" y="3938588"/>
          <p14:tracePt t="39595" x="8474075" y="3929063"/>
          <p14:tracePt t="39612" x="8491538" y="3919538"/>
          <p14:tracePt t="39628" x="8510588" y="3911600"/>
          <p14:tracePt t="39646" x="8528050" y="3902075"/>
          <p14:tracePt t="39662" x="8545513" y="3867150"/>
          <p14:tracePt t="39679" x="8572500" y="3840163"/>
          <p14:tracePt t="39696" x="8589963" y="3822700"/>
          <p14:tracePt t="39712" x="8609013" y="3795713"/>
          <p14:tracePt t="39729" x="8609013" y="3776663"/>
          <p14:tracePt t="39746" x="8609013" y="3751263"/>
          <p14:tracePt t="39763" x="8609013" y="3732213"/>
          <p14:tracePt t="39779" x="8616950" y="3679825"/>
          <p14:tracePt t="39796" x="8616950" y="3652838"/>
          <p14:tracePt t="39813" x="8616950" y="3643313"/>
          <p14:tracePt t="39832" x="8616950" y="3633788"/>
          <p14:tracePt t="39846" x="8616950" y="3625850"/>
          <p14:tracePt t="39863" x="8616950" y="3598863"/>
          <p14:tracePt t="39880" x="8609013" y="3581400"/>
          <p14:tracePt t="39898" x="8599488" y="3571875"/>
          <p14:tracePt t="39913" x="8589963" y="3544888"/>
          <p14:tracePt t="39930" x="8545513" y="3482975"/>
          <p14:tracePt t="39947" x="8528050" y="3473450"/>
          <p14:tracePt t="39965" x="8518525" y="3455988"/>
          <p14:tracePt t="39980" x="8491538" y="3419475"/>
          <p14:tracePt t="39997" x="8466138" y="3375025"/>
          <p14:tracePt t="40014" x="8447088" y="3367088"/>
          <p14:tracePt t="40033" x="8439150" y="3348038"/>
          <p14:tracePt t="40047" x="8412163" y="3322638"/>
          <p14:tracePt t="40064" x="8402638" y="3313113"/>
          <p14:tracePt t="40081" x="8394700" y="3313113"/>
          <p14:tracePt t="40100" x="8385175" y="3313113"/>
          <p14:tracePt t="40123" x="8375650" y="3303588"/>
          <p14:tracePt t="40131" x="8367713" y="3295650"/>
          <p14:tracePt t="40148" x="8358188" y="3295650"/>
          <p14:tracePt t="40193" x="8348663" y="3286125"/>
          <p14:tracePt t="40213" x="8331200" y="3286125"/>
          <p14:tracePt t="40214" x="8313738" y="3276600"/>
          <p14:tracePt t="40235" x="8296275" y="3268663"/>
          <p14:tracePt t="40248" x="8251825" y="3259138"/>
          <p14:tracePt t="40266" x="8232775" y="3259138"/>
          <p14:tracePt t="40282" x="8224838" y="3259138"/>
          <p14:tracePt t="40303" x="8205788" y="3259138"/>
          <p14:tracePt t="40315" x="8188325" y="3251200"/>
          <p14:tracePt t="40332" x="8143875" y="3232150"/>
          <p14:tracePt t="40349" x="8108950" y="3224213"/>
          <p14:tracePt t="40365" x="8072438" y="3224213"/>
          <p14:tracePt t="40382" x="8062913" y="3224213"/>
          <p14:tracePt t="40399" x="8037513" y="3224213"/>
          <p14:tracePt t="40416" x="8027988" y="3224213"/>
          <p14:tracePt t="40433" x="8018463" y="3224213"/>
          <p14:tracePt t="40449" x="8010525" y="3224213"/>
          <p14:tracePt t="40466" x="7991475" y="3224213"/>
          <p14:tracePt t="40483" x="7983538" y="3224213"/>
          <p14:tracePt t="40500" x="7956550" y="3224213"/>
          <p14:tracePt t="40517" x="7947025" y="3224213"/>
          <p14:tracePt t="40539" x="7939088" y="3224213"/>
          <p14:tracePt t="40550" x="7920038" y="3232150"/>
          <p14:tracePt t="40567" x="7912100" y="3232150"/>
          <p14:tracePt t="40584" x="7902575" y="3232150"/>
          <p14:tracePt t="40606" x="7894638" y="3232150"/>
          <p14:tracePt t="40629" x="7885113" y="3232150"/>
          <p14:tracePt t="40640" x="7867650" y="3232150"/>
          <p14:tracePt t="40663" x="7858125" y="3241675"/>
          <p14:tracePt t="40674" x="7848600" y="3241675"/>
          <p14:tracePt t="40685" x="7831138" y="3241675"/>
          <p14:tracePt t="40700" x="7831138" y="3251200"/>
          <p14:tracePt t="40717" x="7823200" y="3251200"/>
          <p14:tracePt t="40734" x="7823200" y="3259138"/>
          <p14:tracePt t="41001" x="7813675" y="3259138"/>
          <p14:tracePt t="41011" x="7796213" y="3268663"/>
          <p14:tracePt t="41023" x="7777163" y="3276600"/>
          <p14:tracePt t="41036" x="7759700" y="3295650"/>
          <p14:tracePt t="41052" x="7724775" y="3330575"/>
          <p14:tracePt t="41069" x="7705725" y="3348038"/>
          <p14:tracePt t="41086" x="7653338" y="3375025"/>
          <p14:tracePt t="41103" x="7626350" y="3384550"/>
          <p14:tracePt t="41119" x="7599363" y="3411538"/>
          <p14:tracePt t="41136" x="7599363" y="3419475"/>
          <p14:tracePt t="41180" x="7599363" y="3429000"/>
          <p14:tracePt t="41203" x="7599363" y="3438525"/>
          <p14:tracePt t="41226" x="7599363" y="3446463"/>
          <p14:tracePt t="41237" x="7599363" y="3455988"/>
          <p14:tracePt t="41259" x="7599363" y="3465513"/>
          <p14:tracePt t="41260" x="7589838" y="3473450"/>
          <p14:tracePt t="41281" x="7589838" y="3490913"/>
          <p14:tracePt t="41304" x="7589838" y="3500438"/>
          <p14:tracePt t="41306" x="7589838" y="3509963"/>
          <p14:tracePt t="41350" x="7589838" y="3517900"/>
          <p14:tracePt t="41371" x="7589838" y="3527425"/>
          <p14:tracePt t="41417" x="7589838" y="3536950"/>
          <p14:tracePt t="41439" x="7589838" y="3544888"/>
          <p14:tracePt t="41440" x="7562850" y="3544888"/>
          <p14:tracePt t="41777" x="7537450" y="3554413"/>
          <p14:tracePt t="41779" x="7483475" y="3562350"/>
          <p14:tracePt t="41799" x="7429500" y="3571875"/>
          <p14:tracePt t="41810" x="7412038" y="3571875"/>
          <p14:tracePt t="41911" x="7394575" y="3571875"/>
          <p14:tracePt t="41923" x="7367588" y="3581400"/>
          <p14:tracePt t="41934" x="7340600" y="3581400"/>
          <p14:tracePt t="41946" x="7313613" y="3581400"/>
          <p14:tracePt t="41957" x="7296150" y="3581400"/>
          <p14:tracePt t="41974" x="7259638" y="3581400"/>
          <p14:tracePt t="41991" x="7242175" y="3581400"/>
          <p14:tracePt t="42007" x="7215188" y="3581400"/>
          <p14:tracePt t="42024" x="7205663" y="3581400"/>
          <p14:tracePt t="43004" x="7215188" y="3581400"/>
          <p14:tracePt t="43015" x="7224713" y="3581400"/>
          <p14:tracePt t="43025" x="7232650" y="3581400"/>
          <p14:tracePt t="43070" x="7242175" y="3581400"/>
          <p14:tracePt t="43092" x="7251700" y="3581400"/>
          <p14:tracePt t="43104" x="7259638" y="3581400"/>
          <p14:tracePt t="43149" x="7277100" y="3581400"/>
          <p14:tracePt t="43173" x="7286625" y="3581400"/>
          <p14:tracePt t="43184" x="7296150" y="3581400"/>
          <p14:tracePt t="43206" x="7304088" y="3581400"/>
          <p14:tracePt t="43250" x="7313613" y="3581400"/>
          <p14:tracePt t="43273" x="7313613" y="3571875"/>
          <p14:tracePt t="43274" x="7331075" y="3571875"/>
          <p14:tracePt t="43295" x="7340600" y="3571875"/>
          <p14:tracePt t="43297" x="7348538" y="3571875"/>
          <p14:tracePt t="43319" x="7358063" y="3571875"/>
          <p14:tracePt t="43340" x="7375525" y="3571875"/>
          <p14:tracePt t="43349" x="7394575" y="3562350"/>
          <p14:tracePt t="43364" x="7412038" y="3562350"/>
          <p14:tracePt t="43388" x="7419975" y="3562350"/>
          <p14:tracePt t="43399" x="7446963" y="3562350"/>
          <p14:tracePt t="43416" x="7466013" y="3562350"/>
          <p14:tracePt t="43433" x="7483475" y="3562350"/>
          <p14:tracePt t="43449" x="7491413" y="3554413"/>
          <p14:tracePt t="43466" x="7510463" y="3544888"/>
          <p14:tracePt t="43483" x="7545388" y="3544888"/>
          <p14:tracePt t="43500" x="7589838" y="3544888"/>
          <p14:tracePt t="43516" x="7599363" y="3544888"/>
          <p14:tracePt t="43534" x="7608888" y="3544888"/>
          <p14:tracePt t="43556" x="7616825" y="3544888"/>
          <p14:tracePt t="43579" x="7626350" y="3544888"/>
          <p14:tracePt t="43600" x="7634288" y="3544888"/>
          <p14:tracePt t="43645" x="7634288" y="3536950"/>
          <p14:tracePt t="44755" x="7616825" y="3536950"/>
          <p14:tracePt t="44974" x="7599363" y="3536950"/>
          <p14:tracePt t="44995" x="7581900" y="3536950"/>
          <p14:tracePt t="44997" x="7562850" y="3536950"/>
          <p14:tracePt t="45018" x="7545388" y="3536950"/>
          <p14:tracePt t="45024" x="7518400" y="3536950"/>
          <p14:tracePt t="45042" x="7500938" y="3536950"/>
          <p14:tracePt t="45063" x="7483475" y="3536950"/>
          <p14:tracePt t="45074" x="7466013" y="3536950"/>
          <p14:tracePt t="45091" x="7446963" y="3536950"/>
          <p14:tracePt t="45108" x="7429500" y="3536950"/>
          <p14:tracePt t="45125" x="7412038" y="3536950"/>
          <p14:tracePt t="45142" x="7394575" y="3536950"/>
          <p14:tracePt t="45158" x="7385050" y="3536950"/>
          <p14:tracePt t="45254" x="7367588" y="3527425"/>
          <p14:tracePt t="45299" x="7340600" y="3509963"/>
          <p14:tracePt t="45310" x="7331075" y="3509963"/>
          <p14:tracePt t="45333" x="7323138" y="3500438"/>
          <p14:tracePt t="45344" x="7304088" y="3490913"/>
          <p14:tracePt t="45355" x="7296150" y="3482975"/>
          <p14:tracePt t="45366" x="7286625" y="3473450"/>
          <p14:tracePt t="45378" x="7269163" y="3465513"/>
          <p14:tracePt t="45393" x="7259638" y="3446463"/>
          <p14:tracePt t="45409" x="7251700" y="3446463"/>
          <p14:tracePt t="45434" x="7242175" y="3438525"/>
          <p14:tracePt t="45445" x="7242175" y="3429000"/>
          <p14:tracePt t="45460" x="7242175" y="3419475"/>
          <p14:tracePt t="45501" x="7242175" y="3411538"/>
          <p14:tracePt t="45524" x="7242175" y="3402013"/>
          <p14:tracePt t="45546" x="7242175" y="3394075"/>
          <p14:tracePt t="45557" x="7242175" y="3384550"/>
          <p14:tracePt t="45715" x="7242175" y="3375025"/>
          <p14:tracePt t="45760" x="7242175" y="3394075"/>
          <p14:tracePt t="46154" x="7242175" y="3411538"/>
          <p14:tracePt t="46165" x="7242175" y="3438525"/>
          <p14:tracePt t="46176" x="7242175" y="3455988"/>
          <p14:tracePt t="46187" x="7242175" y="3465513"/>
          <p14:tracePt t="46199" x="7242175" y="3473450"/>
          <p14:tracePt t="46214" x="7242175" y="3490913"/>
          <p14:tracePt t="46231" x="7242175" y="3509963"/>
          <p14:tracePt t="46247" x="7242175" y="3527425"/>
          <p14:tracePt t="46264" x="7242175" y="3562350"/>
          <p14:tracePt t="46281" x="7242175" y="3581400"/>
          <p14:tracePt t="46300" x="7242175" y="3598863"/>
          <p14:tracePt t="46314" x="7242175" y="3625850"/>
          <p14:tracePt t="46331" x="7242175" y="3633788"/>
          <p14:tracePt t="46348" x="7242175" y="3652838"/>
          <p14:tracePt t="46364" x="7242175" y="3670300"/>
          <p14:tracePt t="46381" x="7242175" y="3687763"/>
          <p14:tracePt t="46398" x="7242175" y="3705225"/>
          <p14:tracePt t="46415" x="7242175" y="3714750"/>
          <p14:tracePt t="46431" x="7242175" y="3732213"/>
          <p14:tracePt t="46448" x="7242175" y="3741738"/>
          <p14:tracePt t="46491" x="7242175" y="3751263"/>
          <p14:tracePt t="46503" x="7242175" y="3759200"/>
          <p14:tracePt t="46514" x="7242175" y="3768725"/>
          <p14:tracePt t="46559" x="7242175" y="3776663"/>
          <p14:tracePt t="46560" x="7242175" y="3786188"/>
          <p14:tracePt t="46583" x="7242175" y="3776663"/>
          <p14:tracePt t="46919" x="7242175" y="3759200"/>
          <p14:tracePt t="46920" x="7242175" y="3732213"/>
          <p14:tracePt t="46941" x="7242175" y="3714750"/>
          <p14:tracePt t="46951" x="7242175" y="3679825"/>
          <p14:tracePt t="46968" x="7242175" y="3660775"/>
          <p14:tracePt t="46986" x="7242175" y="3652838"/>
          <p14:tracePt t="47001" x="7242175" y="3616325"/>
          <p14:tracePt t="47018" x="7242175" y="3571875"/>
          <p14:tracePt t="47035" x="7242175" y="3554413"/>
          <p14:tracePt t="47054" x="7242175" y="3536950"/>
          <p14:tracePt t="47068" x="7242175" y="3509963"/>
          <p14:tracePt t="47085" x="7242175" y="3473450"/>
          <p14:tracePt t="47102" x="7242175" y="3465513"/>
          <p14:tracePt t="47122" x="7242175" y="3446463"/>
          <p14:tracePt t="47135" x="7242175" y="3429000"/>
          <p14:tracePt t="47152" x="7242175" y="3384550"/>
          <p14:tracePt t="47169" x="7242175" y="3375025"/>
          <p14:tracePt t="47189" x="7242175" y="3367088"/>
          <p14:tracePt t="47202" x="7242175" y="3340100"/>
          <p14:tracePt t="47219" x="7242175" y="3322638"/>
          <p14:tracePt t="47236" x="7242175" y="3313113"/>
          <p14:tracePt t="47279" x="7242175" y="3303588"/>
          <p14:tracePt t="47280" x="7242175" y="3295650"/>
          <p14:tracePt t="47302" x="7242175" y="3286125"/>
          <p14:tracePt t="47325" x="7242175" y="3276600"/>
          <p14:tracePt t="47346" x="7242175" y="3268663"/>
          <p14:tracePt t="47369" x="7242175" y="3251200"/>
          <p14:tracePt t="47370" x="7242175" y="3241675"/>
          <p14:tracePt t="47415" x="7242175" y="3232150"/>
          <p14:tracePt t="47460" x="7242175" y="3241675"/>
          <p14:tracePt t="47841" x="7242175" y="3259138"/>
          <p14:tracePt t="47843" x="7242175" y="3268663"/>
          <p14:tracePt t="47864" x="7242175" y="3286125"/>
          <p14:tracePt t="47873" x="7242175" y="3322638"/>
          <p14:tracePt t="47889" x="7242175" y="3330575"/>
          <p14:tracePt t="47909" x="7242175" y="3348038"/>
          <p14:tracePt t="47923" x="7242175" y="3357563"/>
          <p14:tracePt t="47939" x="7242175" y="3367088"/>
          <p14:tracePt t="47956" x="7242175" y="3375025"/>
          <p14:tracePt t="47976" x="7242175" y="3394075"/>
          <p14:tracePt t="47999" x="7242175" y="3402013"/>
          <p14:tracePt t="48010" x="7242175" y="3411538"/>
          <p14:tracePt t="48023" x="7242175" y="3419475"/>
          <p14:tracePt t="48040" x="7242175" y="3446463"/>
          <p14:tracePt t="48057" x="7242175" y="3465513"/>
          <p14:tracePt t="48073" x="7242175" y="3500438"/>
          <p14:tracePt t="48090" x="7242175" y="3509963"/>
          <p14:tracePt t="48107" x="7242175" y="3517900"/>
          <p14:tracePt t="48124" x="7242175" y="3527425"/>
          <p14:tracePt t="48140" x="7242175" y="3544888"/>
          <p14:tracePt t="48157" x="7242175" y="3554413"/>
          <p14:tracePt t="48174" x="7242175" y="3571875"/>
          <p14:tracePt t="48191" x="7242175" y="3589338"/>
          <p14:tracePt t="48208" x="7242175" y="3608388"/>
          <p14:tracePt t="48224" x="7242175" y="3616325"/>
          <p14:tracePt t="48246" x="7242175" y="3625850"/>
          <p14:tracePt t="48269" x="7242175" y="3633788"/>
          <p14:tracePt t="48280" x="7242175" y="3643313"/>
          <p14:tracePt t="48325" x="7242175" y="3652838"/>
          <p14:tracePt t="48348" x="7242175" y="3660775"/>
          <p14:tracePt t="48381" x="7242175" y="36703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id-ID" dirty="0" smtClean="0"/>
              <a:t>Terima Kasih</a:t>
            </a:r>
            <a:endParaRPr lang="id-ID" dirty="0"/>
          </a:p>
        </p:txBody>
      </p:sp>
      <p:sp>
        <p:nvSpPr>
          <p:cNvPr id="8" name="Subtitle 7"/>
          <p:cNvSpPr>
            <a:spLocks noGrp="1"/>
          </p:cNvSpPr>
          <p:nvPr>
            <p:ph type="subTitle" idx="1"/>
          </p:nvPr>
        </p:nvSpPr>
        <p:spPr/>
        <p:txBody>
          <a:bodyPr>
            <a:normAutofit lnSpcReduction="10000"/>
          </a:bodyPr>
          <a:lstStyle/>
          <a:p>
            <a:r>
              <a:rPr lang="id-ID" dirty="0" smtClean="0"/>
              <a:t>Ada pertanyaan?</a:t>
            </a:r>
          </a:p>
          <a:p>
            <a:r>
              <a:rPr lang="id-ID" dirty="0" smtClean="0"/>
              <a:t>Next </a:t>
            </a:r>
            <a:r>
              <a:rPr lang="id-ID" dirty="0"/>
              <a:t>: </a:t>
            </a:r>
            <a:r>
              <a:rPr lang="en-US" dirty="0" err="1"/>
              <a:t>Pengantar</a:t>
            </a:r>
            <a:r>
              <a:rPr lang="en-US" dirty="0"/>
              <a:t> </a:t>
            </a:r>
            <a:r>
              <a:rPr lang="en-US" dirty="0" err="1"/>
              <a:t>Sistem</a:t>
            </a:r>
            <a:r>
              <a:rPr lang="en-US" dirty="0"/>
              <a:t> PLC </a:t>
            </a:r>
            <a:r>
              <a:rPr lang="en-US" dirty="0" err="1"/>
              <a:t>dan</a:t>
            </a:r>
            <a:r>
              <a:rPr lang="en-US" dirty="0"/>
              <a:t> </a:t>
            </a:r>
            <a:r>
              <a:rPr lang="en-US" dirty="0" err="1"/>
              <a:t>Pengenalan</a:t>
            </a:r>
            <a:r>
              <a:rPr lang="en-US" dirty="0"/>
              <a:t> </a:t>
            </a:r>
            <a:r>
              <a:rPr lang="en-US" dirty="0" err="1"/>
              <a:t>Perangkat</a:t>
            </a:r>
            <a:r>
              <a:rPr lang="en-US" dirty="0"/>
              <a:t> </a:t>
            </a:r>
            <a:r>
              <a:rPr lang="en-US" dirty="0" err="1"/>
              <a:t>Lunak</a:t>
            </a:r>
            <a:r>
              <a:rPr lang="en-US" dirty="0"/>
              <a:t> PLC</a:t>
            </a:r>
            <a:endParaRPr lang="id-ID"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258860188"/>
      </p:ext>
    </p:extLst>
  </p:cSld>
  <p:clrMapOvr>
    <a:masterClrMapping/>
  </p:clrMapOvr>
  <mc:AlternateContent xmlns:mc="http://schemas.openxmlformats.org/markup-compatibility/2006" xmlns:p14="http://schemas.microsoft.com/office/powerpoint/2010/main">
    <mc:Choice Requires="p14">
      <p:transition spd="slow" p14:dur="2000" advTm="12209"/>
    </mc:Choice>
    <mc:Fallback xmlns="">
      <p:transition spd="slow" advTm="12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2065" x="0" y="0"/>
        </p14:tracePtLst>
      </p14:laserTraceLst>
    </p:ext>
  </p:extLs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3474</TotalTime>
  <Words>298</Words>
  <Application>Microsoft Office PowerPoint</Application>
  <PresentationFormat>On-screen Show (4:3)</PresentationFormat>
  <Paragraphs>62</Paragraphs>
  <Slides>7</Slides>
  <Notes>6</Notes>
  <HiddenSlides>0</HiddenSlides>
  <MMClips>7</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Times New Roman</vt:lpstr>
      <vt:lpstr>Tw Cen MT</vt:lpstr>
      <vt:lpstr>Droplet</vt:lpstr>
      <vt:lpstr>Office Theme</vt:lpstr>
      <vt:lpstr>Sistem PLC - TK3434 (Programmable Logic Controler)</vt:lpstr>
      <vt:lpstr>Topic Outline:</vt:lpstr>
      <vt:lpstr>Elektropneumatic Sensor :  Pressure</vt:lpstr>
      <vt:lpstr>Elektropneumatic Sensor : Magnet </vt:lpstr>
      <vt:lpstr>Penggunaan Elektropneumatic Sensor :  magnet dengan DAC</vt:lpstr>
      <vt:lpstr>Penggunaan Elektropneumatic Sensor :  Pressure dengan DAC</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Siregar</dc:creator>
  <cp:lastModifiedBy>Simon Siregar</cp:lastModifiedBy>
  <cp:revision>92</cp:revision>
  <dcterms:created xsi:type="dcterms:W3CDTF">2014-10-18T02:13:35Z</dcterms:created>
  <dcterms:modified xsi:type="dcterms:W3CDTF">2015-05-30T13:49:48Z</dcterms:modified>
</cp:coreProperties>
</file>